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63" r:id="rId5"/>
    <p:sldId id="262" r:id="rId6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3213" autoAdjust="0"/>
  </p:normalViewPr>
  <p:slideViewPr>
    <p:cSldViewPr snapToGrid="0">
      <p:cViewPr varScale="1">
        <p:scale>
          <a:sx n="100" d="100"/>
          <a:sy n="100" d="100"/>
        </p:scale>
        <p:origin x="1620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204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glav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l-SI" sz="1200"/>
            </a:lvl1pPr>
          </a:lstStyle>
          <a:p>
            <a:endParaRPr lang="sl-SI" dirty="0"/>
          </a:p>
        </p:txBody>
      </p:sp>
      <p:sp>
        <p:nvSpPr>
          <p:cNvPr id="3" name="Označba mesta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l-SI" sz="1200"/>
            </a:lvl1pPr>
          </a:lstStyle>
          <a:p>
            <a:fld id="{DF2F33A4-5BC0-4BF9-BB3C-5EE6FBDA996C}" type="datetime1">
              <a:rPr lang="sl-SI" smtClean="0"/>
              <a:t>29. 11. 13</a:t>
            </a:fld>
            <a:endParaRPr lang="sl-SI" dirty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l-SI" sz="1200"/>
            </a:lvl1pPr>
          </a:lstStyle>
          <a:p>
            <a:endParaRPr lang="sl-SI" dirty="0"/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l-SI" sz="1200"/>
            </a:lvl1pPr>
          </a:lstStyle>
          <a:p>
            <a:fld id="{E169A89D-734B-4FAD-B6E7-2B864E72E489}" type="slidenum">
              <a:rPr lang="sl-SI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19203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glav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l-SI" sz="1200"/>
            </a:lvl1pPr>
          </a:lstStyle>
          <a:p>
            <a:endParaRPr lang="sl-SI" dirty="0"/>
          </a:p>
        </p:txBody>
      </p:sp>
      <p:sp>
        <p:nvSpPr>
          <p:cNvPr id="3" name="Označba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l-SI" sz="1200"/>
            </a:lvl1pPr>
          </a:lstStyle>
          <a:p>
            <a:fld id="{547E7E8B-E54B-437F-B643-7A2BA852EE4E}" type="datetime1">
              <a:rPr lang="sl-SI" smtClean="0"/>
              <a:pPr/>
              <a:t>29. 11. 13</a:t>
            </a:fld>
            <a:endParaRPr lang="sl-SI" dirty="0"/>
          </a:p>
        </p:txBody>
      </p:sp>
      <p:sp>
        <p:nvSpPr>
          <p:cNvPr id="4" name="Označba mesta za sliko diapoz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 dirty="0"/>
          </a:p>
        </p:txBody>
      </p:sp>
      <p:sp>
        <p:nvSpPr>
          <p:cNvPr id="5" name="Označba mesta za opomb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dirty="0"/>
              <a:t>Kliknite, če želite urediti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l-SI" sz="1200"/>
            </a:lvl1pPr>
          </a:lstStyle>
          <a:p>
            <a:endParaRPr lang="sl-SI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l-SI" sz="1200"/>
            </a:lvl1pPr>
          </a:lstStyle>
          <a:p>
            <a:fld id="{952A89D7-7603-4ECB-ADF6-F6CF2BE4F401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2584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sliko diapoz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za opomb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/>
              <a:t>Če želite spremeniti to brošuro, zamenjajte naše vzorce s svojimi. Če pa bi raje začeli popolnoma od začetka, na zavihku »Osnovno« pritisnite gumb »Nov diapozitiv«, da vnesete novo stran. Potem vnesite svoje besedilo in slike v prazne označbe mesta. Če za naslove, podnaslove ali telo besedila potrebujete več označb mesta, kopirajte katero koli obstoječo označbo mesta, nato povlecite novo označbo na svoje mesto.</a:t>
            </a:r>
          </a:p>
          <a:p>
            <a:endParaRPr lang="sl-SI" dirty="0"/>
          </a:p>
          <a:p>
            <a:r>
              <a:rPr lang="sl-SI" dirty="0"/>
              <a:t>Za vas smo naredili oznake za prepogibanje. So zelo svetle, toda če jih ne želite prikazati na zgibanki, jih izberite in izbrišite, preden natisnete zgibanko.</a:t>
            </a:r>
          </a:p>
          <a:p>
            <a:endParaRPr lang="sl-SI" dirty="0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A89D7-7603-4ECB-ADF6-F6CF2BE4F401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02311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sliko diapoz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za opomb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A89D7-7603-4ECB-ADF6-F6CF2BE4F401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98715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unanja st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ravokotnik 38"/>
          <p:cNvSpPr/>
          <p:nvPr userDrawn="1"/>
        </p:nvSpPr>
        <p:spPr>
          <a:xfrm>
            <a:off x="237744" y="457200"/>
            <a:ext cx="28163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41" name="Pravokotnik 40"/>
          <p:cNvSpPr/>
          <p:nvPr userDrawn="1"/>
        </p:nvSpPr>
        <p:spPr>
          <a:xfrm>
            <a:off x="3575303" y="457200"/>
            <a:ext cx="28163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42" name="Pravokotnik 41"/>
          <p:cNvSpPr/>
          <p:nvPr userDrawn="1"/>
        </p:nvSpPr>
        <p:spPr>
          <a:xfrm>
            <a:off x="6958584" y="457200"/>
            <a:ext cx="28163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43" name="Pravokotnik 42"/>
          <p:cNvSpPr/>
          <p:nvPr userDrawn="1"/>
        </p:nvSpPr>
        <p:spPr>
          <a:xfrm>
            <a:off x="237744" y="3125662"/>
            <a:ext cx="2816352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44" name="Pravokotnik 43"/>
          <p:cNvSpPr/>
          <p:nvPr userDrawn="1"/>
        </p:nvSpPr>
        <p:spPr>
          <a:xfrm>
            <a:off x="237744" y="3305960"/>
            <a:ext cx="2816352" cy="3933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45" name="Pravokotnik 44"/>
          <p:cNvSpPr/>
          <p:nvPr userDrawn="1"/>
        </p:nvSpPr>
        <p:spPr>
          <a:xfrm>
            <a:off x="3575303" y="640080"/>
            <a:ext cx="2816352" cy="8059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50" name="Pravokotnik 49"/>
          <p:cNvSpPr/>
          <p:nvPr userDrawn="1"/>
        </p:nvSpPr>
        <p:spPr>
          <a:xfrm>
            <a:off x="3575303" y="5709684"/>
            <a:ext cx="2816352" cy="15293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53" name="Pravokotnik 52"/>
          <p:cNvSpPr/>
          <p:nvPr userDrawn="1"/>
        </p:nvSpPr>
        <p:spPr>
          <a:xfrm>
            <a:off x="6959473" y="5709684"/>
            <a:ext cx="2816352" cy="15293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28" name="Označba mesta za besedilo 21"/>
          <p:cNvSpPr>
            <a:spLocks noGrp="1"/>
          </p:cNvSpPr>
          <p:nvPr>
            <p:ph type="body" sz="quarter" idx="19" hasCustomPrompt="1"/>
          </p:nvPr>
        </p:nvSpPr>
        <p:spPr>
          <a:xfrm>
            <a:off x="502920" y="3403600"/>
            <a:ext cx="2286000" cy="3693886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None/>
              <a:defRPr lang="sl-SI" sz="1200" i="1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l-SI" sz="3600"/>
            </a:lvl2pPr>
            <a:lvl3pPr marL="0" indent="0" latinLnBrk="0">
              <a:spcBef>
                <a:spcPts val="0"/>
              </a:spcBef>
              <a:buNone/>
              <a:defRPr lang="sl-SI" sz="3600"/>
            </a:lvl3pPr>
            <a:lvl4pPr marL="0" indent="0" latinLnBrk="0">
              <a:spcBef>
                <a:spcPts val="0"/>
              </a:spcBef>
              <a:buNone/>
              <a:defRPr lang="sl-SI" sz="3600"/>
            </a:lvl4pPr>
            <a:lvl5pPr marL="0" indent="0" latinLnBrk="0">
              <a:spcBef>
                <a:spcPts val="0"/>
              </a:spcBef>
              <a:buNone/>
              <a:defRPr lang="sl-SI" sz="3600"/>
            </a:lvl5pPr>
          </a:lstStyle>
          <a:p>
            <a:pPr lvl="0"/>
            <a:r>
              <a:rPr lang="sl-SI" dirty="0"/>
              <a:t>Kliknite, če želite dodati besedilo</a:t>
            </a:r>
          </a:p>
        </p:txBody>
      </p:sp>
      <p:sp>
        <p:nvSpPr>
          <p:cNvPr id="31" name="Označba mesta za besedilo 21"/>
          <p:cNvSpPr>
            <a:spLocks noGrp="1"/>
          </p:cNvSpPr>
          <p:nvPr>
            <p:ph type="body" sz="quarter" idx="20" hasCustomPrompt="1"/>
          </p:nvPr>
        </p:nvSpPr>
        <p:spPr>
          <a:xfrm>
            <a:off x="3840479" y="696686"/>
            <a:ext cx="2286000" cy="595085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buNone/>
              <a:defRPr lang="sl-SI" sz="1600" b="1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sl-SI" sz="3600"/>
            </a:lvl2pPr>
            <a:lvl3pPr marL="0" indent="0" latinLnBrk="0">
              <a:spcBef>
                <a:spcPts val="0"/>
              </a:spcBef>
              <a:buNone/>
              <a:defRPr lang="sl-SI" sz="3600"/>
            </a:lvl3pPr>
            <a:lvl4pPr marL="0" indent="0" latinLnBrk="0">
              <a:spcBef>
                <a:spcPts val="0"/>
              </a:spcBef>
              <a:buNone/>
              <a:defRPr lang="sl-SI" sz="3600"/>
            </a:lvl4pPr>
            <a:lvl5pPr marL="0" indent="0" latinLnBrk="0">
              <a:spcBef>
                <a:spcPts val="0"/>
              </a:spcBef>
              <a:buNone/>
              <a:defRPr lang="sl-SI" sz="3600"/>
            </a:lvl5pPr>
          </a:lstStyle>
          <a:p>
            <a:pPr lvl="0"/>
            <a:r>
              <a:rPr lang="sl-SI" dirty="0"/>
              <a:t>Besedilo naslova</a:t>
            </a:r>
          </a:p>
        </p:txBody>
      </p:sp>
      <p:sp>
        <p:nvSpPr>
          <p:cNvPr id="5" name="Označba mesta za sliko 4"/>
          <p:cNvSpPr>
            <a:spLocks noGrp="1"/>
          </p:cNvSpPr>
          <p:nvPr>
            <p:ph type="pic" sz="quarter" idx="27"/>
          </p:nvPr>
        </p:nvSpPr>
        <p:spPr>
          <a:xfrm>
            <a:off x="237744" y="640080"/>
            <a:ext cx="2816352" cy="2485582"/>
          </a:xfrm>
          <a:solidFill>
            <a:schemeClr val="bg1">
              <a:lumMod val="9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lang="sl-SI" sz="1400"/>
            </a:lvl1pPr>
          </a:lstStyle>
          <a:p>
            <a:endParaRPr lang="sl-SI" dirty="0"/>
          </a:p>
        </p:txBody>
      </p:sp>
      <p:sp>
        <p:nvSpPr>
          <p:cNvPr id="48" name="Označba mesta za sliko 4"/>
          <p:cNvSpPr>
            <a:spLocks noGrp="1"/>
          </p:cNvSpPr>
          <p:nvPr>
            <p:ph type="pic" sz="quarter" idx="30"/>
          </p:nvPr>
        </p:nvSpPr>
        <p:spPr>
          <a:xfrm>
            <a:off x="3575303" y="1446028"/>
            <a:ext cx="2816352" cy="4080776"/>
          </a:xfrm>
          <a:solidFill>
            <a:schemeClr val="bg1">
              <a:lumMod val="9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lang="sl-SI" sz="1400"/>
            </a:lvl1pPr>
          </a:lstStyle>
          <a:p>
            <a:endParaRPr lang="sl-SI" dirty="0"/>
          </a:p>
        </p:txBody>
      </p:sp>
      <p:sp>
        <p:nvSpPr>
          <p:cNvPr id="49" name="Pravokotnik 48"/>
          <p:cNvSpPr/>
          <p:nvPr userDrawn="1"/>
        </p:nvSpPr>
        <p:spPr>
          <a:xfrm>
            <a:off x="3575303" y="5526804"/>
            <a:ext cx="2816352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51" name="Označba mesta za sliko 4"/>
          <p:cNvSpPr>
            <a:spLocks noGrp="1"/>
          </p:cNvSpPr>
          <p:nvPr>
            <p:ph type="pic" sz="quarter" idx="31"/>
          </p:nvPr>
        </p:nvSpPr>
        <p:spPr>
          <a:xfrm>
            <a:off x="6959473" y="640080"/>
            <a:ext cx="2816352" cy="4886724"/>
          </a:xfrm>
          <a:solidFill>
            <a:schemeClr val="bg1">
              <a:lumMod val="9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lang="sl-SI" sz="1400"/>
            </a:lvl1pPr>
          </a:lstStyle>
          <a:p>
            <a:endParaRPr lang="sl-SI" dirty="0"/>
          </a:p>
        </p:txBody>
      </p:sp>
      <p:sp>
        <p:nvSpPr>
          <p:cNvPr id="52" name="Pravokotnik 51"/>
          <p:cNvSpPr/>
          <p:nvPr userDrawn="1"/>
        </p:nvSpPr>
        <p:spPr>
          <a:xfrm>
            <a:off x="6959473" y="5526804"/>
            <a:ext cx="2816352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55" name="Označba mesta za besedilo 21"/>
          <p:cNvSpPr>
            <a:spLocks noGrp="1"/>
          </p:cNvSpPr>
          <p:nvPr>
            <p:ph type="body" sz="quarter" idx="60" hasCustomPrompt="1"/>
          </p:nvPr>
        </p:nvSpPr>
        <p:spPr>
          <a:xfrm>
            <a:off x="3840479" y="5820181"/>
            <a:ext cx="2423160" cy="247243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buNone/>
              <a:defRPr lang="sl-SI" sz="1400" b="0" i="1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sl-SI" sz="3600"/>
            </a:lvl2pPr>
            <a:lvl3pPr marL="0" indent="0" latinLnBrk="0">
              <a:spcBef>
                <a:spcPts val="0"/>
              </a:spcBef>
              <a:buNone/>
              <a:defRPr lang="sl-SI" sz="3600"/>
            </a:lvl3pPr>
            <a:lvl4pPr marL="0" indent="0" latinLnBrk="0">
              <a:spcBef>
                <a:spcPts val="0"/>
              </a:spcBef>
              <a:buNone/>
              <a:defRPr lang="sl-SI" sz="3600"/>
            </a:lvl4pPr>
            <a:lvl5pPr marL="0" indent="0" latinLnBrk="0">
              <a:spcBef>
                <a:spcPts val="0"/>
              </a:spcBef>
              <a:buNone/>
              <a:defRPr lang="sl-SI" sz="3600"/>
            </a:lvl5pPr>
          </a:lstStyle>
          <a:p>
            <a:pPr lvl="0"/>
            <a:r>
              <a:rPr lang="sl-SI" dirty="0"/>
              <a:t>Kliknite, če želite dodati besedilo</a:t>
            </a:r>
          </a:p>
        </p:txBody>
      </p:sp>
      <p:sp>
        <p:nvSpPr>
          <p:cNvPr id="56" name="Označba mesta za besedilo 21"/>
          <p:cNvSpPr>
            <a:spLocks noGrp="1"/>
          </p:cNvSpPr>
          <p:nvPr>
            <p:ph type="body" sz="quarter" idx="61" hasCustomPrompt="1"/>
          </p:nvPr>
        </p:nvSpPr>
        <p:spPr>
          <a:xfrm>
            <a:off x="3840479" y="6146006"/>
            <a:ext cx="2423160" cy="642938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10000"/>
              </a:lnSpc>
              <a:spcBef>
                <a:spcPts val="0"/>
              </a:spcBef>
              <a:buNone/>
              <a:defRPr lang="sl-SI" sz="1100" b="0" i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sl-SI" sz="3600"/>
            </a:lvl2pPr>
            <a:lvl3pPr marL="0" indent="0" latinLnBrk="0">
              <a:spcBef>
                <a:spcPts val="0"/>
              </a:spcBef>
              <a:buNone/>
              <a:defRPr lang="sl-SI" sz="3600"/>
            </a:lvl3pPr>
            <a:lvl4pPr marL="0" indent="0" latinLnBrk="0">
              <a:spcBef>
                <a:spcPts val="0"/>
              </a:spcBef>
              <a:buNone/>
              <a:defRPr lang="sl-SI" sz="3600"/>
            </a:lvl4pPr>
            <a:lvl5pPr marL="0" indent="0" latinLnBrk="0">
              <a:spcBef>
                <a:spcPts val="0"/>
              </a:spcBef>
              <a:buNone/>
              <a:defRPr lang="sl-SI" sz="3600"/>
            </a:lvl5pPr>
          </a:lstStyle>
          <a:p>
            <a:pPr lvl="0"/>
            <a:r>
              <a:rPr lang="sl-SI" dirty="0"/>
              <a:t>Kliknite, če želite dodati besedilo</a:t>
            </a:r>
          </a:p>
        </p:txBody>
      </p:sp>
      <p:sp>
        <p:nvSpPr>
          <p:cNvPr id="57" name="Označba mesta za besedilo 21"/>
          <p:cNvSpPr>
            <a:spLocks noGrp="1"/>
          </p:cNvSpPr>
          <p:nvPr>
            <p:ph type="body" sz="quarter" idx="62" hasCustomPrompt="1"/>
          </p:nvPr>
        </p:nvSpPr>
        <p:spPr>
          <a:xfrm>
            <a:off x="3840479" y="6788944"/>
            <a:ext cx="2423160" cy="380198"/>
          </a:xfrm>
        </p:spPr>
        <p:txBody>
          <a:bodyPr lIns="0" tIns="0" rIns="0" bIns="0" anchor="ctr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buNone/>
              <a:defRPr lang="sl-SI" sz="1100" b="0" i="1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sl-SI" sz="3600"/>
            </a:lvl2pPr>
            <a:lvl3pPr marL="0" indent="0" latinLnBrk="0">
              <a:spcBef>
                <a:spcPts val="0"/>
              </a:spcBef>
              <a:buNone/>
              <a:defRPr lang="sl-SI" sz="3600"/>
            </a:lvl3pPr>
            <a:lvl4pPr marL="0" indent="0" latinLnBrk="0">
              <a:spcBef>
                <a:spcPts val="0"/>
              </a:spcBef>
              <a:buNone/>
              <a:defRPr lang="sl-SI" sz="3600"/>
            </a:lvl4pPr>
            <a:lvl5pPr marL="0" indent="0" latinLnBrk="0">
              <a:spcBef>
                <a:spcPts val="0"/>
              </a:spcBef>
              <a:buNone/>
              <a:defRPr lang="sl-SI" sz="3600"/>
            </a:lvl5pPr>
          </a:lstStyle>
          <a:p>
            <a:pPr lvl="0"/>
            <a:r>
              <a:rPr lang="sl-SI" dirty="0"/>
              <a:t>Kliknite, če želite dodati besedilo</a:t>
            </a:r>
          </a:p>
        </p:txBody>
      </p:sp>
      <p:sp>
        <p:nvSpPr>
          <p:cNvPr id="58" name="Označba mesta za besedilo 21"/>
          <p:cNvSpPr>
            <a:spLocks noGrp="1"/>
          </p:cNvSpPr>
          <p:nvPr>
            <p:ph type="body" sz="quarter" idx="63" hasCustomPrompt="1"/>
          </p:nvPr>
        </p:nvSpPr>
        <p:spPr>
          <a:xfrm>
            <a:off x="7156069" y="5820182"/>
            <a:ext cx="2423160" cy="1040418"/>
          </a:xfrm>
        </p:spPr>
        <p:txBody>
          <a:bodyPr lIns="0" tIns="0" rIns="0" bIns="0" anchor="ctr">
            <a:noAutofit/>
          </a:bodyPr>
          <a:lstStyle>
            <a:lvl1pPr marL="0" indent="0" algn="ctr" latinLnBrk="0">
              <a:lnSpc>
                <a:spcPct val="120000"/>
              </a:lnSpc>
              <a:spcBef>
                <a:spcPts val="0"/>
              </a:spcBef>
              <a:buNone/>
              <a:defRPr lang="sl-SI" sz="2400" b="0" i="1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sl-SI" sz="3600"/>
            </a:lvl2pPr>
            <a:lvl3pPr marL="0" indent="0" latinLnBrk="0">
              <a:spcBef>
                <a:spcPts val="0"/>
              </a:spcBef>
              <a:buNone/>
              <a:defRPr lang="sl-SI" sz="3600"/>
            </a:lvl3pPr>
            <a:lvl4pPr marL="0" indent="0" latinLnBrk="0">
              <a:spcBef>
                <a:spcPts val="0"/>
              </a:spcBef>
              <a:buNone/>
              <a:defRPr lang="sl-SI" sz="3600"/>
            </a:lvl4pPr>
            <a:lvl5pPr marL="0" indent="0" latinLnBrk="0">
              <a:spcBef>
                <a:spcPts val="0"/>
              </a:spcBef>
              <a:buNone/>
              <a:defRPr lang="sl-SI" sz="3600"/>
            </a:lvl5pPr>
          </a:lstStyle>
          <a:p>
            <a:pPr lvl="0"/>
            <a:r>
              <a:rPr lang="sl-SI" dirty="0"/>
              <a:t>Ime podjetja</a:t>
            </a:r>
          </a:p>
        </p:txBody>
      </p:sp>
    </p:spTree>
    <p:extLst>
      <p:ext uri="{BB962C8B-B14F-4D97-AF65-F5344CB8AC3E}">
        <p14:creationId xmlns:p14="http://schemas.microsoft.com/office/powerpoint/2010/main" val="58631927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88" userDrawn="1">
          <p15:clr>
            <a:srgbClr val="FBAE40"/>
          </p15:clr>
        </p15:guide>
        <p15:guide id="2" orient="horz" pos="4560" userDrawn="1">
          <p15:clr>
            <a:srgbClr val="FBAE40"/>
          </p15:clr>
        </p15:guide>
        <p15:guide id="3" pos="144" userDrawn="1">
          <p15:clr>
            <a:srgbClr val="FBAE40"/>
          </p15:clr>
        </p15:guide>
        <p15:guide id="4" pos="1920" userDrawn="1">
          <p15:clr>
            <a:srgbClr val="FBAE40"/>
          </p15:clr>
        </p15:guide>
        <p15:guide id="6" pos="6156" userDrawn="1">
          <p15:clr>
            <a:srgbClr val="FBAE40"/>
          </p15:clr>
        </p15:guide>
        <p15:guide id="7" pos="4382" userDrawn="1">
          <p15:clr>
            <a:srgbClr val="FBAE40"/>
          </p15:clr>
        </p15:guide>
        <p15:guide id="8" pos="2250" userDrawn="1">
          <p15:clr>
            <a:srgbClr val="FBAE40"/>
          </p15:clr>
        </p15:guide>
        <p15:guide id="9" pos="402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tranja st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ravokotnik 77"/>
          <p:cNvSpPr/>
          <p:nvPr userDrawn="1"/>
        </p:nvSpPr>
        <p:spPr>
          <a:xfrm>
            <a:off x="6958584" y="640080"/>
            <a:ext cx="2816352" cy="65989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39" name="Pravokotnik 38"/>
          <p:cNvSpPr/>
          <p:nvPr userDrawn="1"/>
        </p:nvSpPr>
        <p:spPr>
          <a:xfrm>
            <a:off x="6958584" y="457200"/>
            <a:ext cx="28163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56" name="Označba mesta za sliko 4"/>
          <p:cNvSpPr>
            <a:spLocks noGrp="1"/>
          </p:cNvSpPr>
          <p:nvPr>
            <p:ph type="pic" sz="quarter" idx="60"/>
          </p:nvPr>
        </p:nvSpPr>
        <p:spPr>
          <a:xfrm>
            <a:off x="6958584" y="3265712"/>
            <a:ext cx="2816352" cy="2268881"/>
          </a:xfrm>
          <a:solidFill>
            <a:schemeClr val="bg1">
              <a:lumMod val="9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lang="sl-SI" sz="1400"/>
            </a:lvl1pPr>
          </a:lstStyle>
          <a:p>
            <a:endParaRPr lang="sl-SI" dirty="0"/>
          </a:p>
        </p:txBody>
      </p:sp>
      <p:sp>
        <p:nvSpPr>
          <p:cNvPr id="72" name="Označba mesta za besedilo 21"/>
          <p:cNvSpPr>
            <a:spLocks noGrp="1"/>
          </p:cNvSpPr>
          <p:nvPr>
            <p:ph type="body" sz="quarter" idx="63" hasCustomPrompt="1"/>
          </p:nvPr>
        </p:nvSpPr>
        <p:spPr>
          <a:xfrm>
            <a:off x="7155180" y="5805715"/>
            <a:ext cx="2423160" cy="1204685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50000"/>
              </a:lnSpc>
              <a:spcBef>
                <a:spcPts val="900"/>
              </a:spcBef>
              <a:buNone/>
              <a:defRPr lang="sl-SI" sz="1200" b="0" i="1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sl-SI" sz="3600"/>
            </a:lvl2pPr>
            <a:lvl3pPr marL="0" indent="0" latinLnBrk="0">
              <a:spcBef>
                <a:spcPts val="0"/>
              </a:spcBef>
              <a:buNone/>
              <a:defRPr lang="sl-SI" sz="3600"/>
            </a:lvl3pPr>
            <a:lvl4pPr marL="0" indent="0" latinLnBrk="0">
              <a:spcBef>
                <a:spcPts val="0"/>
              </a:spcBef>
              <a:buNone/>
              <a:defRPr lang="sl-SI" sz="3600"/>
            </a:lvl4pPr>
            <a:lvl5pPr marL="0" indent="0" latinLnBrk="0">
              <a:spcBef>
                <a:spcPts val="0"/>
              </a:spcBef>
              <a:buNone/>
              <a:defRPr lang="sl-SI" sz="3600"/>
            </a:lvl5pPr>
          </a:lstStyle>
          <a:p>
            <a:pPr lvl="0"/>
            <a:r>
              <a:rPr lang="sl-SI" dirty="0"/>
              <a:t>Kliknite, če želite dodati besedilo</a:t>
            </a:r>
          </a:p>
        </p:txBody>
      </p:sp>
      <p:sp>
        <p:nvSpPr>
          <p:cNvPr id="73" name="Označba mesta za besedilo 21"/>
          <p:cNvSpPr>
            <a:spLocks noGrp="1"/>
          </p:cNvSpPr>
          <p:nvPr>
            <p:ph type="body" sz="quarter" idx="64" hasCustomPrompt="1"/>
          </p:nvPr>
        </p:nvSpPr>
        <p:spPr>
          <a:xfrm>
            <a:off x="7155180" y="1622984"/>
            <a:ext cx="2423160" cy="1488472"/>
          </a:xfrm>
        </p:spPr>
        <p:txBody>
          <a:bodyPr lIns="0" tIns="0" rIns="0" bIns="0" anchor="t">
            <a:noAutofit/>
          </a:bodyPr>
          <a:lstStyle>
            <a:lvl1pPr marL="112713" indent="-112713" algn="l" latinLnBrk="0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sl-SI" sz="1100">
                <a:solidFill>
                  <a:schemeClr val="tx2"/>
                </a:solidFill>
              </a:defRPr>
            </a:lvl1pPr>
            <a:lvl2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sl-SI" sz="900"/>
            </a:lvl2pPr>
            <a:lvl3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sl-SI" sz="900"/>
            </a:lvl3pPr>
            <a:lvl4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sl-SI" sz="900"/>
            </a:lvl4pPr>
            <a:lvl5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sl-SI" sz="900"/>
            </a:lvl5pPr>
            <a:lvl6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sl-SI" sz="900"/>
            </a:lvl6pPr>
            <a:lvl7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sl-SI" sz="900"/>
            </a:lvl7pPr>
            <a:lvl8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sl-SI" sz="900"/>
            </a:lvl8pPr>
            <a:lvl9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sl-SI" sz="900"/>
            </a:lvl9pPr>
          </a:lstStyle>
          <a:p>
            <a:pPr lvl="0"/>
            <a:r>
              <a:rPr lang="sl-SI" dirty="0"/>
              <a:t>Kliknite, če želite dodati besedilo</a:t>
            </a:r>
          </a:p>
        </p:txBody>
      </p:sp>
      <p:sp>
        <p:nvSpPr>
          <p:cNvPr id="74" name="Pravokotnik 73"/>
          <p:cNvSpPr/>
          <p:nvPr userDrawn="1"/>
        </p:nvSpPr>
        <p:spPr>
          <a:xfrm>
            <a:off x="6958584" y="640080"/>
            <a:ext cx="2816352" cy="8059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75" name="Označba mesta za besedilo 21"/>
          <p:cNvSpPr>
            <a:spLocks noGrp="1"/>
          </p:cNvSpPr>
          <p:nvPr>
            <p:ph type="body" sz="quarter" idx="65" hasCustomPrompt="1"/>
          </p:nvPr>
        </p:nvSpPr>
        <p:spPr>
          <a:xfrm>
            <a:off x="7223760" y="696686"/>
            <a:ext cx="2286000" cy="595085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buNone/>
              <a:defRPr lang="sl-SI" sz="1600" b="1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sl-SI" sz="3600"/>
            </a:lvl2pPr>
            <a:lvl3pPr marL="0" indent="0" latinLnBrk="0">
              <a:spcBef>
                <a:spcPts val="0"/>
              </a:spcBef>
              <a:buNone/>
              <a:defRPr lang="sl-SI" sz="3600"/>
            </a:lvl3pPr>
            <a:lvl4pPr marL="0" indent="0" latinLnBrk="0">
              <a:spcBef>
                <a:spcPts val="0"/>
              </a:spcBef>
              <a:buNone/>
              <a:defRPr lang="sl-SI" sz="3600"/>
            </a:lvl4pPr>
            <a:lvl5pPr marL="0" indent="0" latinLnBrk="0">
              <a:spcBef>
                <a:spcPts val="0"/>
              </a:spcBef>
              <a:buNone/>
              <a:defRPr lang="sl-SI" sz="3600"/>
            </a:lvl5pPr>
          </a:lstStyle>
          <a:p>
            <a:pPr lvl="0"/>
            <a:r>
              <a:rPr lang="sl-SI" dirty="0"/>
              <a:t>Besedilo naslova</a:t>
            </a:r>
          </a:p>
        </p:txBody>
      </p:sp>
      <p:sp>
        <p:nvSpPr>
          <p:cNvPr id="77" name="Pravokotnik 76"/>
          <p:cNvSpPr/>
          <p:nvPr userDrawn="1"/>
        </p:nvSpPr>
        <p:spPr>
          <a:xfrm>
            <a:off x="3575303" y="640080"/>
            <a:ext cx="2816352" cy="65989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37" name="Pravokotnik 36"/>
          <p:cNvSpPr/>
          <p:nvPr userDrawn="1"/>
        </p:nvSpPr>
        <p:spPr>
          <a:xfrm>
            <a:off x="3575303" y="457200"/>
            <a:ext cx="28163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61" name="Označba mesta za besedilo 21"/>
          <p:cNvSpPr>
            <a:spLocks noGrp="1"/>
          </p:cNvSpPr>
          <p:nvPr>
            <p:ph type="body" sz="quarter" idx="61" hasCustomPrompt="1"/>
          </p:nvPr>
        </p:nvSpPr>
        <p:spPr>
          <a:xfrm>
            <a:off x="3771899" y="822960"/>
            <a:ext cx="2423160" cy="1386841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50000"/>
              </a:lnSpc>
              <a:spcBef>
                <a:spcPts val="0"/>
              </a:spcBef>
              <a:buNone/>
              <a:defRPr lang="sl-SI" sz="1200" b="0" i="1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sl-SI" sz="3600"/>
            </a:lvl2pPr>
            <a:lvl3pPr marL="0" indent="0" latinLnBrk="0">
              <a:spcBef>
                <a:spcPts val="0"/>
              </a:spcBef>
              <a:buNone/>
              <a:defRPr lang="sl-SI" sz="3600"/>
            </a:lvl3pPr>
            <a:lvl4pPr marL="0" indent="0" latinLnBrk="0">
              <a:spcBef>
                <a:spcPts val="0"/>
              </a:spcBef>
              <a:buNone/>
              <a:defRPr lang="sl-SI" sz="3600"/>
            </a:lvl4pPr>
            <a:lvl5pPr marL="0" indent="0" latinLnBrk="0">
              <a:spcBef>
                <a:spcPts val="0"/>
              </a:spcBef>
              <a:buNone/>
              <a:defRPr lang="sl-SI" sz="3600"/>
            </a:lvl5pPr>
          </a:lstStyle>
          <a:p>
            <a:pPr lvl="0"/>
            <a:r>
              <a:rPr lang="sl-SI" dirty="0"/>
              <a:t>Kliknite, če želite dodati besedilo</a:t>
            </a:r>
          </a:p>
        </p:txBody>
      </p:sp>
      <p:sp>
        <p:nvSpPr>
          <p:cNvPr id="71" name="Označba mesta za besedilo 21"/>
          <p:cNvSpPr>
            <a:spLocks noGrp="1"/>
          </p:cNvSpPr>
          <p:nvPr>
            <p:ph type="body" sz="quarter" idx="62" hasCustomPrompt="1"/>
          </p:nvPr>
        </p:nvSpPr>
        <p:spPr>
          <a:xfrm>
            <a:off x="3771899" y="4846320"/>
            <a:ext cx="2423160" cy="2164080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0"/>
              </a:spcBef>
              <a:buNone/>
              <a:defRPr lang="sl-SI" sz="1100" b="0" i="0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sl-SI" sz="3600"/>
            </a:lvl2pPr>
            <a:lvl3pPr marL="0" indent="0" latinLnBrk="0">
              <a:spcBef>
                <a:spcPts val="0"/>
              </a:spcBef>
              <a:buNone/>
              <a:defRPr lang="sl-SI" sz="3600"/>
            </a:lvl3pPr>
            <a:lvl4pPr marL="0" indent="0" latinLnBrk="0">
              <a:spcBef>
                <a:spcPts val="0"/>
              </a:spcBef>
              <a:buNone/>
              <a:defRPr lang="sl-SI" sz="3600"/>
            </a:lvl4pPr>
            <a:lvl5pPr marL="0" indent="0" latinLnBrk="0">
              <a:spcBef>
                <a:spcPts val="0"/>
              </a:spcBef>
              <a:buNone/>
              <a:defRPr lang="sl-SI" sz="3600"/>
            </a:lvl5pPr>
          </a:lstStyle>
          <a:p>
            <a:pPr lvl="0"/>
            <a:r>
              <a:rPr lang="sl-SI" dirty="0"/>
              <a:t>Kliknite, če želite dodati besedilo</a:t>
            </a:r>
          </a:p>
        </p:txBody>
      </p:sp>
      <p:sp>
        <p:nvSpPr>
          <p:cNvPr id="76" name="Pravokotnik 75"/>
          <p:cNvSpPr/>
          <p:nvPr userDrawn="1"/>
        </p:nvSpPr>
        <p:spPr>
          <a:xfrm>
            <a:off x="237744" y="640080"/>
            <a:ext cx="2816352" cy="65989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36" name="Pravokotnik 35"/>
          <p:cNvSpPr/>
          <p:nvPr userDrawn="1"/>
        </p:nvSpPr>
        <p:spPr>
          <a:xfrm>
            <a:off x="237744" y="457200"/>
            <a:ext cx="28163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45" name="Pravokotnik 44"/>
          <p:cNvSpPr/>
          <p:nvPr userDrawn="1"/>
        </p:nvSpPr>
        <p:spPr>
          <a:xfrm>
            <a:off x="237744" y="640080"/>
            <a:ext cx="2816352" cy="8059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31" name="Označba mesta za besedilo 21"/>
          <p:cNvSpPr>
            <a:spLocks noGrp="1"/>
          </p:cNvSpPr>
          <p:nvPr>
            <p:ph type="body" sz="quarter" idx="20" hasCustomPrompt="1"/>
          </p:nvPr>
        </p:nvSpPr>
        <p:spPr>
          <a:xfrm>
            <a:off x="423333" y="5748867"/>
            <a:ext cx="2445174" cy="1261533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50000"/>
              </a:lnSpc>
              <a:spcBef>
                <a:spcPts val="900"/>
              </a:spcBef>
              <a:buNone/>
              <a:defRPr lang="sl-SI" sz="1200" b="0" i="1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sl-SI" sz="3600"/>
            </a:lvl2pPr>
            <a:lvl3pPr marL="0" indent="0" latinLnBrk="0">
              <a:spcBef>
                <a:spcPts val="0"/>
              </a:spcBef>
              <a:buNone/>
              <a:defRPr lang="sl-SI" sz="3600"/>
            </a:lvl3pPr>
            <a:lvl4pPr marL="0" indent="0" latinLnBrk="0">
              <a:spcBef>
                <a:spcPts val="0"/>
              </a:spcBef>
              <a:buNone/>
              <a:defRPr lang="sl-SI" sz="3600"/>
            </a:lvl4pPr>
            <a:lvl5pPr marL="0" indent="0" latinLnBrk="0">
              <a:spcBef>
                <a:spcPts val="0"/>
              </a:spcBef>
              <a:buNone/>
              <a:defRPr lang="sl-SI" sz="3600"/>
            </a:lvl5pPr>
          </a:lstStyle>
          <a:p>
            <a:pPr lvl="0"/>
            <a:r>
              <a:rPr lang="sl-SI" dirty="0"/>
              <a:t>Kliknite, če želite dodati besedilo</a:t>
            </a:r>
          </a:p>
        </p:txBody>
      </p:sp>
      <p:sp>
        <p:nvSpPr>
          <p:cNvPr id="43" name="Označba mesta za besedilo 21"/>
          <p:cNvSpPr>
            <a:spLocks noGrp="1"/>
          </p:cNvSpPr>
          <p:nvPr>
            <p:ph type="body" sz="quarter" idx="31" hasCustomPrompt="1"/>
          </p:nvPr>
        </p:nvSpPr>
        <p:spPr>
          <a:xfrm>
            <a:off x="423333" y="1622984"/>
            <a:ext cx="2445174" cy="1488472"/>
          </a:xfrm>
        </p:spPr>
        <p:txBody>
          <a:bodyPr lIns="0" tIns="0" rIns="0" bIns="0" anchor="t">
            <a:noAutofit/>
          </a:bodyPr>
          <a:lstStyle>
            <a:lvl1pPr marL="112713" indent="-112713" algn="l" latinLnBrk="0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sl-SI" sz="1100">
                <a:solidFill>
                  <a:schemeClr val="tx2"/>
                </a:solidFill>
              </a:defRPr>
            </a:lvl1pPr>
            <a:lvl2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sl-SI" sz="900"/>
            </a:lvl2pPr>
            <a:lvl3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sl-SI" sz="900"/>
            </a:lvl3pPr>
            <a:lvl4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sl-SI" sz="900"/>
            </a:lvl4pPr>
            <a:lvl5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sl-SI" sz="900"/>
            </a:lvl5pPr>
            <a:lvl6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sl-SI" sz="900"/>
            </a:lvl6pPr>
            <a:lvl7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sl-SI" sz="900"/>
            </a:lvl7pPr>
            <a:lvl8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sl-SI" sz="900"/>
            </a:lvl8pPr>
            <a:lvl9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sl-SI" sz="900"/>
            </a:lvl9pPr>
          </a:lstStyle>
          <a:p>
            <a:pPr lvl="0"/>
            <a:r>
              <a:rPr lang="sl-SI" dirty="0"/>
              <a:t>Kliknite, če želite dodati besedilo</a:t>
            </a:r>
          </a:p>
        </p:txBody>
      </p:sp>
      <p:sp>
        <p:nvSpPr>
          <p:cNvPr id="52" name="Označba mesta za besedilo 21"/>
          <p:cNvSpPr>
            <a:spLocks noGrp="1"/>
          </p:cNvSpPr>
          <p:nvPr>
            <p:ph type="body" sz="quarter" idx="58" hasCustomPrompt="1"/>
          </p:nvPr>
        </p:nvSpPr>
        <p:spPr>
          <a:xfrm>
            <a:off x="423333" y="696686"/>
            <a:ext cx="2445174" cy="595085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buNone/>
              <a:defRPr lang="sl-SI" sz="1600" b="1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sl-SI" sz="3600"/>
            </a:lvl2pPr>
            <a:lvl3pPr marL="0" indent="0" latinLnBrk="0">
              <a:spcBef>
                <a:spcPts val="0"/>
              </a:spcBef>
              <a:buNone/>
              <a:defRPr lang="sl-SI" sz="3600"/>
            </a:lvl3pPr>
            <a:lvl4pPr marL="0" indent="0" latinLnBrk="0">
              <a:spcBef>
                <a:spcPts val="0"/>
              </a:spcBef>
              <a:buNone/>
              <a:defRPr lang="sl-SI" sz="3600"/>
            </a:lvl4pPr>
            <a:lvl5pPr marL="0" indent="0" latinLnBrk="0">
              <a:spcBef>
                <a:spcPts val="0"/>
              </a:spcBef>
              <a:buNone/>
              <a:defRPr lang="sl-SI" sz="3600"/>
            </a:lvl5pPr>
          </a:lstStyle>
          <a:p>
            <a:pPr lvl="0"/>
            <a:r>
              <a:rPr lang="sl-SI" dirty="0"/>
              <a:t>Besedilo naslova</a:t>
            </a:r>
          </a:p>
        </p:txBody>
      </p:sp>
      <p:sp>
        <p:nvSpPr>
          <p:cNvPr id="53" name="Označba mesta za sliko 4"/>
          <p:cNvSpPr>
            <a:spLocks noGrp="1"/>
          </p:cNvSpPr>
          <p:nvPr>
            <p:ph type="pic" sz="quarter" idx="59"/>
          </p:nvPr>
        </p:nvSpPr>
        <p:spPr>
          <a:xfrm>
            <a:off x="237744" y="3265713"/>
            <a:ext cx="2816352" cy="2268881"/>
          </a:xfrm>
          <a:solidFill>
            <a:schemeClr val="bg1">
              <a:lumMod val="9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lang="sl-SI" sz="1400"/>
            </a:lvl1pPr>
          </a:lstStyle>
          <a:p>
            <a:endParaRPr lang="sl-SI" dirty="0"/>
          </a:p>
        </p:txBody>
      </p:sp>
      <p:sp>
        <p:nvSpPr>
          <p:cNvPr id="54" name="Označba mesta za sliko 4"/>
          <p:cNvSpPr>
            <a:spLocks noGrp="1"/>
          </p:cNvSpPr>
          <p:nvPr>
            <p:ph type="pic" sz="quarter" idx="30"/>
          </p:nvPr>
        </p:nvSpPr>
        <p:spPr>
          <a:xfrm>
            <a:off x="3575303" y="2351314"/>
            <a:ext cx="2816352" cy="2235200"/>
          </a:xfrm>
          <a:solidFill>
            <a:schemeClr val="bg1">
              <a:lumMod val="9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lang="sl-SI" sz="1400"/>
            </a:lvl1pPr>
          </a:lstStyle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8450875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144" userDrawn="1">
          <p15:clr>
            <a:srgbClr val="FBAE40"/>
          </p15:clr>
        </p15:guide>
        <p15:guide id="2" pos="1920" userDrawn="1">
          <p15:clr>
            <a:srgbClr val="FBAE40"/>
          </p15:clr>
        </p15:guide>
        <p15:guide id="3" pos="2250" userDrawn="1">
          <p15:clr>
            <a:srgbClr val="FBAE40"/>
          </p15:clr>
        </p15:guide>
        <p15:guide id="4" pos="4026" userDrawn="1">
          <p15:clr>
            <a:srgbClr val="FBAE40"/>
          </p15:clr>
        </p15:guide>
        <p15:guide id="5" pos="4382" userDrawn="1">
          <p15:clr>
            <a:srgbClr val="FBAE40"/>
          </p15:clr>
        </p15:guide>
        <p15:guide id="6" pos="6160" userDrawn="1">
          <p15:clr>
            <a:srgbClr val="FBAE40"/>
          </p15:clr>
        </p15:guide>
        <p15:guide id="7" orient="horz" pos="288" userDrawn="1">
          <p15:clr>
            <a:srgbClr val="FBAE40"/>
          </p15:clr>
        </p15:guide>
        <p15:guide id="8" orient="horz" pos="456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naslov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sl-SI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F5C79-4471-4D44-BD8B-9339ABF9BB38}" type="datetime1">
              <a:rPr lang="sl-SI" smtClean="0"/>
              <a:pPr/>
              <a:t>29. 11. 13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sl-SI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sl-SI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761A3-4CAC-4C5F-AC82-8DB08D526BC2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8728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iming>
    <p:tnLst>
      <p:par>
        <p:cTn id="1" dur="indefinite" restart="never" nodeType="tmRoot"/>
      </p:par>
    </p:tnLst>
  </p:timing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lang="sl-SI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Clr>
          <a:schemeClr val="accent1"/>
        </a:buClr>
        <a:buFont typeface="Arial" panose="020B0604020202020204" pitchFamily="34" charset="0"/>
        <a:buChar char="•"/>
        <a:defRPr lang="sl-SI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lang="sl-SI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lang="sl-SI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lang="sl-SI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sl-SI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sl-SI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sl-SI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sl-SI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1005840" rtl="0" eaLnBrk="1" latinLnBrk="0" hangingPunct="1">
        <a:defRPr lang="sl-SI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lang="sl-SI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lang="sl-SI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lang="sl-SI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lang="sl-SI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lang="sl-SI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lang="sl-SI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lang="sl-SI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lang="sl-SI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besedilo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sl-SI" dirty="0" err="1"/>
              <a:t>Margie's</a:t>
            </a:r>
            <a:r>
              <a:rPr lang="sl-SI" dirty="0"/>
              <a:t> </a:t>
            </a:r>
            <a:r>
              <a:rPr lang="sl-SI" dirty="0" err="1"/>
              <a:t>travel</a:t>
            </a:r>
            <a:r>
              <a:rPr lang="sl-SI" dirty="0"/>
              <a:t> je vodilno podjetje na področju svetovanja. V Sloveniji delujemo že več kot 20 let</a:t>
            </a:r>
            <a:r>
              <a:rPr lang="sl-SI" dirty="0" smtClean="0"/>
              <a:t>. </a:t>
            </a:r>
            <a:r>
              <a:rPr lang="sl-SI" dirty="0"/>
              <a:t>Ponašamo se z vrhunskimi standardi storitev, ustrežljivostjo in izvedbami.</a:t>
            </a:r>
          </a:p>
        </p:txBody>
      </p:sp>
      <p:sp>
        <p:nvSpPr>
          <p:cNvPr id="3" name="Označba mesta za besedilo 2"/>
          <p:cNvSpPr>
            <a:spLocks noGrp="1"/>
          </p:cNvSpPr>
          <p:nvPr>
            <p:ph type="body" sz="quarter" idx="20"/>
          </p:nvPr>
        </p:nvSpPr>
        <p:spPr>
          <a:xfrm>
            <a:off x="3794761" y="734264"/>
            <a:ext cx="2399412" cy="595085"/>
          </a:xfrm>
        </p:spPr>
        <p:txBody>
          <a:bodyPr/>
          <a:lstStyle/>
          <a:p>
            <a:r>
              <a:rPr lang="sl-SI" sz="1300" dirty="0"/>
              <a:t>Naj agencija </a:t>
            </a:r>
            <a:r>
              <a:rPr lang="sl-SI" sz="1300" dirty="0" err="1"/>
              <a:t>Margie</a:t>
            </a:r>
            <a:r>
              <a:rPr lang="sl-SI" sz="1300" dirty="0"/>
              <a:t> načrtuje vaše naslednje zimske počitnice.</a:t>
            </a:r>
          </a:p>
        </p:txBody>
      </p:sp>
      <p:pic>
        <p:nvPicPr>
          <p:cNvPr id="14" name="Označba mesta za sliko 13" descr="Drsanje na ledu" title="Slika potovanja"/>
          <p:cNvPicPr>
            <a:picLocks noGrp="1" noChangeAspect="1"/>
          </p:cNvPicPr>
          <p:nvPr>
            <p:ph type="pic" sz="quarter" idx="27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" b="32"/>
          <a:stretch>
            <a:fillRect/>
          </a:stretch>
        </p:blipFill>
        <p:spPr/>
      </p:pic>
      <p:pic>
        <p:nvPicPr>
          <p:cNvPr id="15" name="Označba mesta za sliko 14" descr="Krplanje" title="Slika potovanja"/>
          <p:cNvPicPr>
            <a:picLocks noGrp="1" noChangeAspect="1"/>
          </p:cNvPicPr>
          <p:nvPr>
            <p:ph type="pic" sz="quarter" idx="30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" r="90"/>
          <a:stretch/>
        </p:blipFill>
        <p:spPr/>
      </p:pic>
      <p:pic>
        <p:nvPicPr>
          <p:cNvPr id="18" name="Označba mesta za sliko 17" descr="Ženska z otrokoma na sankanju" title="Slika potovanja"/>
          <p:cNvPicPr>
            <a:picLocks noGrp="1" noChangeAspect="1"/>
          </p:cNvPicPr>
          <p:nvPr>
            <p:ph type="pic" sz="quarter" idx="3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" r="87"/>
          <a:stretch>
            <a:fillRect/>
          </a:stretch>
        </p:blipFill>
        <p:spPr/>
      </p:pic>
      <p:sp>
        <p:nvSpPr>
          <p:cNvPr id="10" name="Označba mesta za besedilo 9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r>
              <a:rPr lang="sl-SI" dirty="0" err="1"/>
              <a:t>margie’s</a:t>
            </a:r>
            <a:r>
              <a:rPr lang="sl-SI" dirty="0"/>
              <a:t> </a:t>
            </a:r>
            <a:r>
              <a:rPr lang="sl-SI" b="1" i="0" dirty="0" err="1"/>
              <a:t>travel</a:t>
            </a:r>
            <a:endParaRPr lang="sl-SI" b="1" i="0" dirty="0"/>
          </a:p>
          <a:p>
            <a:endParaRPr lang="sl-SI" dirty="0"/>
          </a:p>
        </p:txBody>
      </p:sp>
      <p:sp>
        <p:nvSpPr>
          <p:cNvPr id="11" name="Označba mesta za besedilo 10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r>
              <a:rPr lang="pl-PL" dirty="0"/>
              <a:t>Vzorčna ulica 123</a:t>
            </a:r>
          </a:p>
          <a:p>
            <a:r>
              <a:rPr lang="pl-PL" dirty="0"/>
              <a:t>1000 Ljubljana</a:t>
            </a:r>
          </a:p>
          <a:p>
            <a:r>
              <a:rPr lang="pl-PL" dirty="0"/>
              <a:t>(01) 123 111 111 </a:t>
            </a:r>
            <a:endParaRPr lang="sl-SI" dirty="0"/>
          </a:p>
        </p:txBody>
      </p:sp>
      <p:sp>
        <p:nvSpPr>
          <p:cNvPr id="12" name="Označba mesta za besedilo 11"/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r>
              <a:rPr lang="sl-SI" dirty="0"/>
              <a:t>www.margiestravel.com</a:t>
            </a:r>
          </a:p>
        </p:txBody>
      </p:sp>
      <p:sp>
        <p:nvSpPr>
          <p:cNvPr id="13" name="Označba mesta za besedilo 12"/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r>
              <a:rPr lang="sl-SI" dirty="0" err="1"/>
              <a:t>margie’s</a:t>
            </a:r>
            <a:r>
              <a:rPr lang="sl-SI" dirty="0"/>
              <a:t> </a:t>
            </a:r>
            <a:r>
              <a:rPr lang="sl-SI" b="1" i="0" dirty="0" err="1"/>
              <a:t>travel</a:t>
            </a:r>
            <a:endParaRPr lang="sl-SI" b="1" i="0" dirty="0"/>
          </a:p>
        </p:txBody>
      </p:sp>
      <p:cxnSp>
        <p:nvCxnSpPr>
          <p:cNvPr id="16" name="Ravni povezovalnik 15"/>
          <p:cNvCxnSpPr/>
          <p:nvPr/>
        </p:nvCxnSpPr>
        <p:spPr>
          <a:xfrm>
            <a:off x="329184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ovalnik 16"/>
          <p:cNvCxnSpPr/>
          <p:nvPr/>
        </p:nvCxnSpPr>
        <p:spPr>
          <a:xfrm>
            <a:off x="667512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443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Označba mesta za sliko 27" descr="Moški in otrok kotalita velikansko kepo" title="Slika potovanja"/>
          <p:cNvPicPr>
            <a:picLocks noGrp="1" noChangeAspect="1"/>
          </p:cNvPicPr>
          <p:nvPr>
            <p:ph type="pic" sz="quarter" idx="60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3" name="Označba mesta za besedilo 22"/>
          <p:cNvSpPr>
            <a:spLocks noGrp="1"/>
          </p:cNvSpPr>
          <p:nvPr>
            <p:ph type="body" sz="quarter" idx="63"/>
          </p:nvPr>
        </p:nvSpPr>
        <p:spPr>
          <a:xfrm>
            <a:off x="7155180" y="5805715"/>
            <a:ext cx="2423160" cy="1384225"/>
          </a:xfrm>
        </p:spPr>
        <p:txBody>
          <a:bodyPr/>
          <a:lstStyle/>
          <a:p>
            <a:r>
              <a:rPr lang="sl-SI" spc="-20" dirty="0"/>
              <a:t>Ponosni smo, da smo glede potovanj prva izbira lokalnih podjetij, kot so </a:t>
            </a:r>
            <a:r>
              <a:rPr lang="sl-SI" spc="-20" dirty="0" err="1"/>
              <a:t>Northwind</a:t>
            </a:r>
            <a:r>
              <a:rPr lang="sl-SI" spc="-20" dirty="0"/>
              <a:t> </a:t>
            </a:r>
            <a:r>
              <a:rPr lang="sl-SI" spc="-20" dirty="0" err="1"/>
              <a:t>Traders</a:t>
            </a:r>
            <a:r>
              <a:rPr lang="sl-SI" spc="-20" dirty="0"/>
              <a:t>, </a:t>
            </a:r>
            <a:r>
              <a:rPr lang="sl-SI" spc="-20" dirty="0" err="1"/>
              <a:t>Contoso</a:t>
            </a:r>
            <a:r>
              <a:rPr lang="sl-SI" spc="-20" dirty="0"/>
              <a:t> </a:t>
            </a:r>
            <a:r>
              <a:rPr lang="sl-SI" spc="-20" dirty="0" err="1"/>
              <a:t>Limited</a:t>
            </a:r>
            <a:r>
              <a:rPr lang="sl-SI" spc="-20" dirty="0"/>
              <a:t> in </a:t>
            </a:r>
            <a:r>
              <a:rPr lang="sl-SI" spc="-20" dirty="0" err="1"/>
              <a:t>Adventure</a:t>
            </a:r>
            <a:r>
              <a:rPr lang="sl-SI" spc="-20" dirty="0"/>
              <a:t> Works.</a:t>
            </a:r>
          </a:p>
        </p:txBody>
      </p:sp>
      <p:sp>
        <p:nvSpPr>
          <p:cNvPr id="24" name="Označba mesta za besedilo 23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r>
              <a:rPr lang="sl-SI" dirty="0"/>
              <a:t>Izdajo potnih listov</a:t>
            </a:r>
          </a:p>
          <a:p>
            <a:r>
              <a:rPr lang="sl-SI" dirty="0"/>
              <a:t>Načrtovanje ekskurzij</a:t>
            </a:r>
          </a:p>
          <a:p>
            <a:r>
              <a:rPr lang="sl-SI" dirty="0"/>
              <a:t>Namestitev v hotelih, rezervacijo letov in organizacijo prevoza</a:t>
            </a:r>
          </a:p>
          <a:p>
            <a:r>
              <a:rPr lang="sl-SI" dirty="0"/>
              <a:t>Potovalna zavarovanja</a:t>
            </a:r>
          </a:p>
        </p:txBody>
      </p:sp>
      <p:sp>
        <p:nvSpPr>
          <p:cNvPr id="25" name="Označba mesta za besedilo 24"/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r>
              <a:rPr lang="sl-SI" dirty="0"/>
              <a:t>Omogočamo:</a:t>
            </a:r>
          </a:p>
        </p:txBody>
      </p:sp>
      <p:sp>
        <p:nvSpPr>
          <p:cNvPr id="7" name="Označba mesta za besedilo 6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sl-SI" dirty="0"/>
              <a:t>»Podjetje </a:t>
            </a:r>
            <a:r>
              <a:rPr lang="sl-SI" dirty="0" err="1"/>
              <a:t>Margie’s</a:t>
            </a:r>
            <a:r>
              <a:rPr lang="sl-SI" dirty="0"/>
              <a:t> </a:t>
            </a:r>
            <a:r>
              <a:rPr lang="sl-SI" dirty="0" err="1"/>
              <a:t>Travel</a:t>
            </a:r>
            <a:r>
              <a:rPr lang="sl-SI" dirty="0"/>
              <a:t> priporočamo vsem, ki bodo upoštevali dane nasvete. Zaposleni v agenciji so predvideli vse naše želje in razrešili vse nelagodne situacije.«</a:t>
            </a:r>
          </a:p>
          <a:p>
            <a:pPr algn="r">
              <a:lnSpc>
                <a:spcPct val="100000"/>
              </a:lnSpc>
            </a:pPr>
            <a:r>
              <a:rPr lang="sl-SI" dirty="0"/>
              <a:t>– Maja Košir</a:t>
            </a:r>
          </a:p>
        </p:txBody>
      </p:sp>
      <p:sp>
        <p:nvSpPr>
          <p:cNvPr id="22" name="Označba mesta za besedilo 21"/>
          <p:cNvSpPr>
            <a:spLocks noGrp="1"/>
          </p:cNvSpPr>
          <p:nvPr>
            <p:ph type="body" sz="quarter" idx="62"/>
          </p:nvPr>
        </p:nvSpPr>
        <p:spPr>
          <a:xfrm>
            <a:off x="3771899" y="4826656"/>
            <a:ext cx="2423160" cy="216408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sl-SI" dirty="0"/>
              <a:t>Maja Košir in njena družina si še nikdar niso privoščili potovanja v tuji državi, želeli pa so se odpraviti na zimsko avanturo. Toda porajali so se jim dvomi, da bodo zboleli in se izgubili v tujini. Eden od naših zaposlenih je pomislil na vse, vključno s seznami opravil, zaupanja vrednimi stiki v ciljnem mestu in ostalimi viri. Družina se je vrnila polna navdušenja in željna po novih potovalnih dogodivščinah.</a:t>
            </a:r>
          </a:p>
        </p:txBody>
      </p:sp>
      <p:sp>
        <p:nvSpPr>
          <p:cNvPr id="9" name="Označba mesta za besedilo 8"/>
          <p:cNvSpPr>
            <a:spLocks noGrp="1"/>
          </p:cNvSpPr>
          <p:nvPr>
            <p:ph type="body" sz="quarter" idx="20"/>
          </p:nvPr>
        </p:nvSpPr>
        <p:spPr>
          <a:xfrm>
            <a:off x="423333" y="5768531"/>
            <a:ext cx="2445174" cy="126153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sl-SI" dirty="0"/>
              <a:t>Naša naloga ni le rezervirati vašega potovanja, saj vam bomo pomagali tudi pri uresničevanju vaših dolgoletnih sanj o potovanjih, če nam boste zaupali, kakšne avanture želite izkusiti.</a:t>
            </a:r>
          </a:p>
        </p:txBody>
      </p:sp>
      <p:sp>
        <p:nvSpPr>
          <p:cNvPr id="10" name="Označba mesta za besedilo 9"/>
          <p:cNvSpPr>
            <a:spLocks noGrp="1"/>
          </p:cNvSpPr>
          <p:nvPr>
            <p:ph type="body" sz="quarter" idx="31"/>
          </p:nvPr>
        </p:nvSpPr>
        <p:spPr>
          <a:xfrm>
            <a:off x="423333" y="1622984"/>
            <a:ext cx="2445174" cy="1642728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sl-SI" dirty="0"/>
              <a:t>Rezervacijo različnih vrst potovanj</a:t>
            </a:r>
          </a:p>
          <a:p>
            <a:pPr>
              <a:lnSpc>
                <a:spcPct val="110000"/>
              </a:lnSpc>
            </a:pPr>
            <a:r>
              <a:rPr lang="sl-SI" dirty="0"/>
              <a:t>Hitre, temeljite in poučne odgovore na klice in vprašanja</a:t>
            </a:r>
          </a:p>
          <a:p>
            <a:pPr>
              <a:lnSpc>
                <a:spcPct val="110000"/>
              </a:lnSpc>
            </a:pPr>
            <a:r>
              <a:rPr lang="sl-SI" dirty="0"/>
              <a:t>Naši zaposleni so iznajdljivi in izkušeni </a:t>
            </a:r>
            <a:r>
              <a:rPr lang="sl-SI" dirty="0" smtClean="0"/>
              <a:t>popotniki</a:t>
            </a:r>
          </a:p>
          <a:p>
            <a:pPr>
              <a:lnSpc>
                <a:spcPct val="110000"/>
              </a:lnSpc>
            </a:pPr>
            <a:r>
              <a:rPr lang="sl-SI" dirty="0" smtClean="0"/>
              <a:t>Mednarodne </a:t>
            </a:r>
            <a:r>
              <a:rPr lang="sl-SI" dirty="0"/>
              <a:t>storitve</a:t>
            </a:r>
          </a:p>
        </p:txBody>
      </p:sp>
      <p:sp>
        <p:nvSpPr>
          <p:cNvPr id="11" name="Označba mesta za besedilo 10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r>
              <a:rPr lang="sl-SI" dirty="0"/>
              <a:t>Agencija </a:t>
            </a:r>
            <a:r>
              <a:rPr lang="sl-SI" dirty="0" err="1"/>
              <a:t>Margie’s</a:t>
            </a:r>
            <a:r>
              <a:rPr lang="sl-SI" dirty="0"/>
              <a:t> </a:t>
            </a:r>
            <a:r>
              <a:rPr lang="sl-SI" dirty="0" err="1"/>
              <a:t>Travel</a:t>
            </a:r>
            <a:r>
              <a:rPr lang="sl-SI" dirty="0"/>
              <a:t> omogoča:</a:t>
            </a:r>
          </a:p>
        </p:txBody>
      </p:sp>
      <p:pic>
        <p:nvPicPr>
          <p:cNvPr id="14" name="Označba mesta za sliko 13" descr="Otrok v rdeči bundi in kapi" title="Slika potovanja"/>
          <p:cNvPicPr>
            <a:picLocks noGrp="1" noChangeAspect="1"/>
          </p:cNvPicPr>
          <p:nvPr>
            <p:ph type="pic" sz="quarter" idx="59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pic>
        <p:nvPicPr>
          <p:cNvPr id="27" name="Označba mesta za sliko 26" descr="Moški in otrok na saneh" title="Slika potovanja"/>
          <p:cNvPicPr>
            <a:picLocks noGrp="1" noChangeAspect="1"/>
          </p:cNvPicPr>
          <p:nvPr>
            <p:ph type="pic" sz="quarter" idx="30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cxnSp>
        <p:nvCxnSpPr>
          <p:cNvPr id="13" name="Ravni povezovalnik 12"/>
          <p:cNvCxnSpPr/>
          <p:nvPr/>
        </p:nvCxnSpPr>
        <p:spPr>
          <a:xfrm>
            <a:off x="329184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ni povezovalnik 14"/>
          <p:cNvCxnSpPr/>
          <p:nvPr/>
        </p:nvCxnSpPr>
        <p:spPr>
          <a:xfrm>
            <a:off x="667512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25146"/>
      </p:ext>
    </p:extLst>
  </p:cSld>
  <p:clrMapOvr>
    <a:masterClrMapping/>
  </p:clrMapOvr>
</p:sld>
</file>

<file path=ppt/theme/theme1.xml><?xml version="1.0" encoding="utf-8"?>
<a:theme xmlns:a="http://schemas.openxmlformats.org/drawingml/2006/main" name="Zimska zloženka 11 x 8.5">
  <a:themeElements>
    <a:clrScheme name="Zimska zloženka">
      <a:dk1>
        <a:srgbClr val="43403B"/>
      </a:dk1>
      <a:lt1>
        <a:sysClr val="window" lastClr="FFFFFF"/>
      </a:lt1>
      <a:dk2>
        <a:srgbClr val="000000"/>
      </a:dk2>
      <a:lt2>
        <a:srgbClr val="E5E6E7"/>
      </a:lt2>
      <a:accent1>
        <a:srgbClr val="3D4346"/>
      </a:accent1>
      <a:accent2>
        <a:srgbClr val="BB3722"/>
      </a:accent2>
      <a:accent3>
        <a:srgbClr val="857963"/>
      </a:accent3>
      <a:accent4>
        <a:srgbClr val="6B4F58"/>
      </a:accent4>
      <a:accent5>
        <a:srgbClr val="6D898A"/>
      </a:accent5>
      <a:accent6>
        <a:srgbClr val="554238"/>
      </a:accent6>
      <a:hlink>
        <a:srgbClr val="BB3722"/>
      </a:hlink>
      <a:folHlink>
        <a:srgbClr val="857963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nterBrochure.potx" id="{7914E3C1-B050-42D3-81C2-28DDEDB2390F}" vid="{CD0C94AB-A5E2-4125-87EB-8B03305B1FE4}"/>
    </a:ext>
  </a:extLst>
</a:theme>
</file>

<file path=ppt/theme/theme2.xml><?xml version="1.0" encoding="utf-8"?>
<a:theme xmlns:a="http://schemas.openxmlformats.org/drawingml/2006/main" name="Office Theme">
  <a:themeElements>
    <a:clrScheme name="Winter Brochure">
      <a:dk1>
        <a:srgbClr val="43403B"/>
      </a:dk1>
      <a:lt1>
        <a:sysClr val="window" lastClr="FFFFFF"/>
      </a:lt1>
      <a:dk2>
        <a:srgbClr val="000000"/>
      </a:dk2>
      <a:lt2>
        <a:srgbClr val="E5E6E7"/>
      </a:lt2>
      <a:accent1>
        <a:srgbClr val="3D4346"/>
      </a:accent1>
      <a:accent2>
        <a:srgbClr val="BB3722"/>
      </a:accent2>
      <a:accent3>
        <a:srgbClr val="857963"/>
      </a:accent3>
      <a:accent4>
        <a:srgbClr val="6B4F58"/>
      </a:accent4>
      <a:accent5>
        <a:srgbClr val="6D898A"/>
      </a:accent5>
      <a:accent6>
        <a:srgbClr val="554238"/>
      </a:accent6>
      <a:hlink>
        <a:srgbClr val="BB3722"/>
      </a:hlink>
      <a:folHlink>
        <a:srgbClr val="857963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Winter Brochure">
      <a:dk1>
        <a:srgbClr val="43403B"/>
      </a:dk1>
      <a:lt1>
        <a:sysClr val="window" lastClr="FFFFFF"/>
      </a:lt1>
      <a:dk2>
        <a:srgbClr val="000000"/>
      </a:dk2>
      <a:lt2>
        <a:srgbClr val="E5E6E7"/>
      </a:lt2>
      <a:accent1>
        <a:srgbClr val="3D4346"/>
      </a:accent1>
      <a:accent2>
        <a:srgbClr val="BB3722"/>
      </a:accent2>
      <a:accent3>
        <a:srgbClr val="857963"/>
      </a:accent3>
      <a:accent4>
        <a:srgbClr val="6B4F58"/>
      </a:accent4>
      <a:accent5>
        <a:srgbClr val="6D898A"/>
      </a:accent5>
      <a:accent6>
        <a:srgbClr val="554238"/>
      </a:accent6>
      <a:hlink>
        <a:srgbClr val="BB3722"/>
      </a:hlink>
      <a:folHlink>
        <a:srgbClr val="857963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Ta vrednost prikazuje število shranjevanj ali revizij. Program je odgovoren za posodobitev te vrednosti po vsaki reviziji.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ObrazecKnjižniceDokumentov</Display>
  <Edit>ObrazecKnjižniceDokumentov</Edit>
  <New>ObrazecKnjižniceDokumentov</New>
</FormTemplates>
</file>

<file path=customXml/itemProps1.xml><?xml version="1.0" encoding="utf-8"?>
<ds:datastoreItem xmlns:ds="http://schemas.openxmlformats.org/officeDocument/2006/customXml" ds:itemID="{C37716A6-524D-44CC-B263-8C7BFC36308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6E211BD-755A-4654-913E-FE18F117E7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F64003C-4601-434A-89D5-9D79BD4916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369</Words>
  <Application>Microsoft Office PowerPoint</Application>
  <PresentationFormat>Po meri</PresentationFormat>
  <Paragraphs>28</Paragraphs>
  <Slides>2</Slides>
  <Notes>2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5" baseType="lpstr">
      <vt:lpstr>Arial</vt:lpstr>
      <vt:lpstr>Georgia</vt:lpstr>
      <vt:lpstr>Zimska zloženka 11 x 8.5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2012-09-19T20:49:24Z</dcterms:created>
  <dcterms:modified xsi:type="dcterms:W3CDTF">2013-11-29T11:36:42Z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