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9"/>
  </p:notesMasterIdLst>
  <p:handoutMasterIdLst>
    <p:handoutMasterId r:id="rId10"/>
  </p:handoutMasterIdLst>
  <p:sldIdLst>
    <p:sldId id="268" r:id="rId5"/>
    <p:sldId id="261" r:id="rId6"/>
    <p:sldId id="269" r:id="rId7"/>
    <p:sldId id="267" r:id="rId8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/>
    <p:restoredTop sz="94635" autoAdjust="0"/>
  </p:normalViewPr>
  <p:slideViewPr>
    <p:cSldViewPr snapToGrid="0" snapToObjects="1">
      <p:cViewPr varScale="1">
        <p:scale>
          <a:sx n="109" d="100"/>
          <a:sy n="109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sk-SK" noProof="0" dirty="0" smtClean="0"/>
            <a:t>Pozvanie</a:t>
          </a:r>
          <a:endParaRPr lang="sk-SK" noProof="0" dirty="0"/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sk-SK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sk-SK" noProof="0" dirty="0"/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sk-SK" noProof="0" dirty="0" smtClean="0"/>
            <a:t>zdobenie</a:t>
          </a:r>
          <a:endParaRPr lang="sk-SK" noProof="0" dirty="0"/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sk-SK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sk-SK" noProof="0" dirty="0"/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sk-SK" noProof="0" dirty="0" smtClean="0"/>
            <a:t>Tanec</a:t>
          </a:r>
          <a:endParaRPr lang="sk-SK" noProof="0" dirty="0"/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sk-SK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sk-SK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sk-SK" b="0" noProof="0" dirty="0" smtClean="0"/>
            <a:t>Strava </a:t>
          </a:r>
          <a:endParaRPr lang="sk-SK" b="0" noProof="0" dirty="0"/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sk-SK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sk-SK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sk-SK" noProof="0" dirty="0" smtClean="0"/>
            <a:t>Dary</a:t>
          </a:r>
          <a:endParaRPr lang="sk-SK" noProof="0" dirty="0"/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sk-SK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sk-SK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sk-SK" noProof="0" dirty="0" smtClean="0"/>
            <a:t>Výzdoba</a:t>
          </a:r>
          <a:endParaRPr lang="sk-SK" noProof="0" dirty="0"/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sk-SK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sk-SK" noProof="0" dirty="0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  <dgm:t>
        <a:bodyPr rtlCol="0"/>
        <a:lstStyle/>
        <a:p>
          <a:pPr rtl="0"/>
          <a:endParaRPr lang="en-US"/>
        </a:p>
      </dgm:t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  <dgm:t>
        <a:bodyPr rtlCol="0"/>
        <a:lstStyle/>
        <a:p>
          <a:pPr rtl="0"/>
          <a:endParaRPr lang="en-US"/>
        </a:p>
      </dgm:t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  <dgm:t>
        <a:bodyPr rtlCol="0"/>
        <a:lstStyle/>
        <a:p>
          <a:pPr rtl="0"/>
          <a:endParaRPr lang="en-US"/>
        </a:p>
      </dgm:t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sk-SK" sz="4000" kern="1200" noProof="0" dirty="0" smtClean="0"/>
            <a:t>Pozvanie</a:t>
          </a:r>
          <a:endParaRPr lang="sk-SK" sz="4000" kern="1200" noProof="0" dirty="0"/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sk-SK" sz="4000" kern="1200" noProof="0" dirty="0" smtClean="0"/>
            <a:t>zdobenie</a:t>
          </a:r>
          <a:endParaRPr lang="sk-SK" sz="4000" kern="1200" noProof="0" dirty="0"/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sk-SK" sz="4000" kern="1200" noProof="0" dirty="0" smtClean="0"/>
            <a:t>Tanec</a:t>
          </a:r>
          <a:endParaRPr lang="sk-SK" sz="4000" kern="1200" noProof="0" dirty="0"/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800" b="0" kern="1200" noProof="0" dirty="0" smtClean="0"/>
            <a:t>Strava </a:t>
          </a:r>
          <a:endParaRPr lang="sk-SK" sz="5800" b="0" kern="1200" noProof="0" dirty="0"/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800" kern="1200" noProof="0" dirty="0" smtClean="0"/>
            <a:t>Dary</a:t>
          </a:r>
          <a:endParaRPr lang="sk-SK" sz="5800" kern="1200" noProof="0" dirty="0"/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800" kern="1200" noProof="0" dirty="0" smtClean="0"/>
            <a:t>Výzdoba</a:t>
          </a:r>
          <a:endParaRPr lang="sk-SK" sz="5800" kern="1200" noProof="0" dirty="0"/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Zoznam kruhových označení ikon"/>
  <dgm:desc val="Používa sa na zobrazenie nesekvenčných alebo zoskupených blokov údajov sprevádzaných súvisiacimi vizuálnymi údajmi. Najlepšie funguje s ikonami alebo malými obrázkami s krátkymi textovými popismi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AC5BDD1-5B3F-4F89-867F-CD904C548A5D}" type="datetime1">
              <a:rPr lang="sk-SK" smtClean="0"/>
              <a:t>18.12.2019</a:t>
            </a:fld>
            <a:endParaRPr lang="sk-SK" dirty="0"/>
          </a:p>
        </p:txBody>
      </p:sp>
      <p:sp>
        <p:nvSpPr>
          <p:cNvPr id="4" name="Zástupný symbol päty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1AA4D1-BF1D-4260-B442-EBD7859EC5F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669B4-B0DE-4EF8-A1A9-AE0FC280A8D3}" type="datetime1">
              <a:rPr lang="sk-SK" smtClean="0"/>
              <a:pPr/>
              <a:t>18.12.2019</a:t>
            </a:fld>
            <a:endParaRPr lang="sk-SK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noProof="0" dirty="0" smtClean="0"/>
              <a:t>Upraviť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39BA2-F127-4DB1-B8FD-D5A70CC3E01B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sk-SK" smtClean="0"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noProof="0" dirty="0" smtClean="0"/>
              <a:t>Kliknite sem a upravte štýl predlohy podnadpisov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763DB8-DF5B-4DAC-8D3D-07FD39F7A027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Voľný tvar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 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dirty="0" smtClean="0"/>
              <a:t>Upraviť štýly predlohy textu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FB0429-0B41-4099-ADC4-BC51B3A59E19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Voľný tvar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ácia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13" name="Zástupný text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k-SK" noProof="0" dirty="0" smtClean="0"/>
              <a:t>Upraviť štýly predlohy textu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dirty="0" smtClean="0"/>
              <a:t>Upraviť štýly predlohy textu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B9159D-4F7E-400F-93C5-36DA393F9068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11" name="Voľný tvar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14" name="Textové pole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„</a:t>
            </a:r>
            <a:endParaRPr lang="sk-SK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Textové pole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sk-SK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 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k-SK" noProof="0" dirty="0" smtClean="0"/>
              <a:t>Upraviť štýly predlohy textu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8F5C65-D693-4B9C-856B-FDA96A211852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Voľný tvar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ovka s citáci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21" name="Zástupný text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k-SK" noProof="0" dirty="0" smtClean="0"/>
              <a:t>Upraviť štýly predlohy textu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k-SK" noProof="0" dirty="0" smtClean="0"/>
              <a:t>Upraviť štýly predlohy textu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300D54-7E80-4867-8177-D939A591C0EF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11" name="Voľný tvar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17" name="Textové pole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„</a:t>
            </a:r>
            <a:endParaRPr lang="sk-SK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Textové pole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sk-SK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sk-SK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21" name="Zástupný objekt textu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k-SK" noProof="0" dirty="0" smtClean="0"/>
              <a:t>Upraviť štýly predlohy textu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sk-SK" noProof="0" dirty="0" smtClean="0"/>
              <a:t>Upraviť štýly predlohy textu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FD2230-1585-48F3-9A5F-728FDF47FAA4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Voľný tvar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sk-SK" noProof="0" dirty="0" smtClean="0"/>
              <a:t>Upraviť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E17E6F-A5FE-412D-844D-13ED366BC8CB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8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sk-SK" noProof="0" dirty="0" smtClean="0"/>
              <a:t>Upraviť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EB55DC-0BE4-43E2-B724-3BCBF6E12A57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8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sk-SK" noProof="0" dirty="0" smtClean="0"/>
              <a:t>Upraviť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B21B9F-E8CB-45FF-8147-0D8BBE1EDD84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8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dirty="0" smtClean="0"/>
              <a:t>Upraviť štýly predlohy textu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9718CC-4EB4-43FC-9F4E-AC143232EB44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Voľný tvar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 dirty="0" smtClean="0"/>
              <a:t>Upraviť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 dirty="0" smtClean="0"/>
              <a:t>Upraviť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523509-09A2-4FA5-8995-EAC5C6DCF2E2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10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dirty="0" smtClean="0"/>
              <a:t>Upraviť štýly predlohy textu</a:t>
            </a:r>
            <a:endParaRPr lang="sk-SK" noProof="0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 dirty="0" smtClean="0"/>
              <a:t>Upraviť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dirty="0" smtClean="0"/>
              <a:t>Upraviť štýly predlohy textu</a:t>
            </a:r>
            <a:endParaRPr lang="sk-SK" noProof="0" dirty="0"/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sk-SK" noProof="0" dirty="0" smtClean="0"/>
              <a:t>Upraviť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B8578-BFDA-46FB-A38B-7F73E01B84A5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12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618478-8417-4E52-A677-ADFD4491213B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A20FBE-D7BE-4155-856D-135EF26C44DB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sk-SK" noProof="0" dirty="0" smtClean="0"/>
              <a:t>Upraviť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dirty="0" smtClean="0"/>
              <a:t>Upraviť štýly predlohy textu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8A9505-55C8-4D8A-8D9F-9A3061C1C9CB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Voľný tvar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k-SK" noProof="0" dirty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dirty="0" smtClean="0"/>
              <a:t>Upraviť štýly predlohy textu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41E2D6-64B7-4192-A74B-F8ABBE839399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Voľný tvar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Voľný tvar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Voľný tvar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Voľný tvar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Voľný tvar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Voľný tvar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Voľný tvar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Voľný tvar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Voľný tvar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Voľný tvar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Voľný tvar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Voľný tvar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Voľný tvar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Skupina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Voľný tvar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Voľný tvar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Voľný tvar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Voľný tvar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Voľný tvar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Voľný tvar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Voľný tvar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Voľný tvar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Voľný tvar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Voľný tvar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Voľný tvar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Voľný tvar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Obdĺžnik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 smtClean="0"/>
              <a:t>Upraviť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149ED63-7E36-4265-ABCC-4863BC11D21E}" type="datetime1">
              <a:rPr lang="sk-SK" noProof="0" smtClean="0"/>
              <a:t>18.12.2019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g"/><Relationship Id="rId10" Type="http://schemas.microsoft.com/office/2007/relationships/diagramDrawing" Target="../diagrams/drawing2.xml"/><Relationship Id="rId4" Type="http://schemas.openxmlformats.org/officeDocument/2006/relationships/image" Target="../media/image7.jp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ĺžnik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5" name="Obrázok 4" descr="svetelné body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sk-SK" dirty="0" smtClean="0"/>
              <a:t>Plán udalosti s návrhom Dym</a:t>
            </a:r>
            <a:endParaRPr lang="sk-SK" dirty="0"/>
          </a:p>
        </p:txBody>
      </p:sp>
      <p:sp>
        <p:nvSpPr>
          <p:cNvPr id="13" name="Podnadpis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sk-SK" dirty="0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Voľný tvar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Voľný tvar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Voľný tvar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Voľný tvar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Voľný tvar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Voľný tvar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Voľný tvar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Voľný tvar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Voľný tvar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Voľný tvar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Voľný tvar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Voľný tvar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Voľný tvar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Voľný tvar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Voľný tvar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Voľný tvar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Voľný tvar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Voľný tvar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Voľný tvar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Voľný tvar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Voľný tvar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Voľný tvar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Voľný tvar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Voľný tvar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Obdĺžnik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Voľný tvar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Obdĺžnik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sk-SK" dirty="0"/>
          </a:p>
        </p:txBody>
      </p:sp>
      <p:pic>
        <p:nvPicPr>
          <p:cNvPr id="13" name="Obrázok 12" descr="svetelné body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sk-SK" dirty="0" smtClean="0"/>
              <a:t>Plánovanie párty</a:t>
            </a:r>
            <a:endParaRPr lang="sk-SK" dirty="0"/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Voľný tvar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Voľný tvar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Voľný tvar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Voľný tvar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Voľný tvar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Voľný tvar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Voľný tvar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Voľný tvar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Voľný tvar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Voľný tvar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Voľný tvar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Voľný tvar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Voľný tvar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Voľný tvar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Voľný tvar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Voľný tvar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Voľný tvar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Voľný tvar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Voľný tvar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Voľný tvar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Voľný tvar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Voľný tvar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Voľný tvar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Voľný tvar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Obdĺžnik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Voľný tvar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Zástupný obsah 2" descr="Ikona s grafickým prvkom SmartArt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009762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kvety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Obrázok 7" descr="darček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sk-SK" dirty="0" smtClean="0"/>
              <a:t>Párty – zodpovedajúce osoby</a:t>
            </a:r>
            <a:endParaRPr lang="sk-SK" dirty="0"/>
          </a:p>
        </p:txBody>
      </p:sp>
      <p:graphicFrame>
        <p:nvGraphicFramePr>
          <p:cNvPr id="5" name="Zástupný obsah 2" descr="Ikona zoznamu s grafickým prvkom SmartArt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258700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Obdĺžnik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pic>
        <p:nvPicPr>
          <p:cNvPr id="5" name="Obrázok 4" descr="svetelné body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sk-SK" dirty="0" smtClean="0"/>
              <a:t>Ďakujeme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sk-SK" dirty="0" smtClean="0"/>
              <a:t>meno@example.com</a:t>
            </a:r>
            <a:endParaRPr lang="sk-SK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Voľný tvar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Voľný tvar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Voľný tvar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Voľný tvar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Voľný tvar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Voľný tvar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Voľný tvar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Voľný tvar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Voľný tvar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Voľný tvar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Voľný tvar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Voľný tvar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Voľný tvar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Voľný tvar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Voľný tvar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Voľný tvar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Voľný tvar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Voľný tvar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Voľný tvar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Voľný tvar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Voľný tvar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Voľný tvar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Voľný tvar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Voľný tvar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Obdĺžnik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Voľný tvar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5B414-9A6F-48B8-AEAD-BF88A7591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4FFEA-493F-460C-97C1-FF173D8BC1D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72701D7-F9FA-4FAE-8F84-481F7343B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PresentationFormat>Širokouhlá</PresentationFormat>
  <Paragraphs>15</Paragraphs>
  <Slides>4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Dym</vt:lpstr>
      <vt:lpstr>Plán udalosti s návrhom Dym</vt:lpstr>
      <vt:lpstr>Plánovanie párty</vt:lpstr>
      <vt:lpstr>Párty – zodpovedajúce osoby</vt:lpstr>
      <vt:lpstr>Ďakujeme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2019-05-13T11:55:26Z</dcterms:created>
  <dcterms:modified xsi:type="dcterms:W3CDTF">2019-12-18T01:29:40Z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