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72"/>
  </p:normalViewPr>
  <p:slideViewPr>
    <p:cSldViewPr snapToGrid="0" snapToObjects="1">
      <p:cViewPr varScale="1">
        <p:scale>
          <a:sx n="86" d="100"/>
          <a:sy n="86" d="100"/>
        </p:scale>
        <p:origin x="2995" y="48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"/>
              <a:t>Edit Master text styles</a:t>
            </a:r>
          </a:p>
          <a:p>
            <a:pPr lvl="1" rtl="0"/>
            <a:r>
              <a:rPr lang="sk"/>
              <a:t>Second level</a:t>
            </a:r>
          </a:p>
          <a:p>
            <a:pPr lvl="2" rtl="0"/>
            <a:r>
              <a:rPr lang="sk"/>
              <a:t>Third level</a:t>
            </a:r>
          </a:p>
          <a:p>
            <a:pPr lvl="3" rtl="0"/>
            <a:r>
              <a:rPr lang="sk"/>
              <a:t>Fourth level</a:t>
            </a:r>
          </a:p>
          <a:p>
            <a:pPr lvl="4" rtl="0"/>
            <a:r>
              <a:rPr lang="sk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08EC22-F038-4864-8326-76F8D661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sk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k"/>
              <a:t>Fare clic per modificare gli stili del testo dello schema</a:t>
            </a:r>
          </a:p>
          <a:p>
            <a:pPr lvl="1" rtl="0"/>
            <a:r>
              <a:rPr lang="sk"/>
              <a:t>Secondo livello</a:t>
            </a:r>
          </a:p>
          <a:p>
            <a:pPr lvl="2" rtl="0"/>
            <a:r>
              <a:rPr lang="sk"/>
              <a:t>Terzo livello</a:t>
            </a:r>
          </a:p>
          <a:p>
            <a:pPr lvl="3" rtl="0"/>
            <a:r>
              <a:rPr lang="sk"/>
              <a:t>Quarto livello</a:t>
            </a:r>
          </a:p>
          <a:p>
            <a:pPr lvl="4" rtl="0"/>
            <a:r>
              <a:rPr lang="sk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sk"/>
              <a:t>Fare clic per modificare gli stili del testo dello schema</a:t>
            </a:r>
          </a:p>
          <a:p>
            <a:pPr lvl="1" rtl="0"/>
            <a:r>
              <a:rPr lang="sk"/>
              <a:t>Secondo livello</a:t>
            </a:r>
          </a:p>
          <a:p>
            <a:pPr lvl="2" rtl="0"/>
            <a:r>
              <a:rPr lang="sk"/>
              <a:t>Terzo livello</a:t>
            </a:r>
          </a:p>
          <a:p>
            <a:pPr lvl="3" rtl="0"/>
            <a:r>
              <a:rPr lang="sk"/>
              <a:t>Quarto livello</a:t>
            </a:r>
          </a:p>
          <a:p>
            <a:pPr lvl="4" rtl="0"/>
            <a:r>
              <a:rPr lang="sk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k"/>
              <a:t>Fare clic per modificare gli stili del testo dello schema</a:t>
            </a:r>
          </a:p>
          <a:p>
            <a:pPr lvl="1" rtl="0"/>
            <a:r>
              <a:rPr lang="sk"/>
              <a:t>Secondo livello</a:t>
            </a:r>
          </a:p>
          <a:p>
            <a:pPr lvl="2" rtl="0"/>
            <a:r>
              <a:rPr lang="sk"/>
              <a:t>Terzo livello</a:t>
            </a:r>
          </a:p>
          <a:p>
            <a:pPr lvl="3" rtl="0"/>
            <a:r>
              <a:rPr lang="sk"/>
              <a:t>Quarto livello</a:t>
            </a:r>
          </a:p>
          <a:p>
            <a:pPr lvl="4" rtl="0"/>
            <a:r>
              <a:rPr lang="sk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sk"/>
              <a:t>Fare clic per modificare gli stili del testo dello schema</a:t>
            </a:r>
          </a:p>
          <a:p>
            <a:pPr lvl="1" rtl="0"/>
            <a:r>
              <a:rPr lang="sk"/>
              <a:t>Secondo livello</a:t>
            </a:r>
          </a:p>
          <a:p>
            <a:pPr lvl="2" rtl="0"/>
            <a:r>
              <a:rPr lang="sk"/>
              <a:t>Terzo livello</a:t>
            </a:r>
          </a:p>
          <a:p>
            <a:pPr lvl="3" rtl="0"/>
            <a:r>
              <a:rPr lang="sk"/>
              <a:t>Quarto livello</a:t>
            </a:r>
          </a:p>
          <a:p>
            <a:pPr lvl="4" rtl="0"/>
            <a:r>
              <a:rPr lang="sk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sk"/>
              <a:t>Fare clic per modificare gli stili del testo dello schema</a:t>
            </a:r>
          </a:p>
          <a:p>
            <a:pPr lvl="1" rtl="0"/>
            <a:r>
              <a:rPr lang="sk"/>
              <a:t>Secondo livello</a:t>
            </a:r>
          </a:p>
          <a:p>
            <a:pPr lvl="2" rtl="0"/>
            <a:r>
              <a:rPr lang="sk"/>
              <a:t>Terzo livello</a:t>
            </a:r>
          </a:p>
          <a:p>
            <a:pPr lvl="3" rtl="0"/>
            <a:r>
              <a:rPr lang="sk"/>
              <a:t>Quarto livello</a:t>
            </a:r>
          </a:p>
          <a:p>
            <a:pPr lvl="4" rtl="0"/>
            <a:r>
              <a:rPr lang="sk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sk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sk"/>
              <a:t>Fare clic per modificare gli stili del testo dello schema</a:t>
            </a:r>
          </a:p>
          <a:p>
            <a:pPr lvl="1" rtl="0"/>
            <a:r>
              <a:rPr lang="sk"/>
              <a:t>Secondo livello</a:t>
            </a:r>
          </a:p>
          <a:p>
            <a:pPr lvl="2" rtl="0"/>
            <a:r>
              <a:rPr lang="sk"/>
              <a:t>Terzo livello</a:t>
            </a:r>
          </a:p>
          <a:p>
            <a:pPr lvl="3" rtl="0"/>
            <a:r>
              <a:rPr lang="sk"/>
              <a:t>Quarto livello</a:t>
            </a:r>
          </a:p>
          <a:p>
            <a:pPr lvl="4" rtl="0"/>
            <a:r>
              <a:rPr lang="sk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sk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sk"/>
              <a:t>Fare clic per modificare gli stili del testo dello schema</a:t>
            </a:r>
          </a:p>
          <a:p>
            <a:pPr lvl="1" rtl="0"/>
            <a:r>
              <a:rPr lang="sk"/>
              <a:t>Secondo livello</a:t>
            </a:r>
          </a:p>
          <a:p>
            <a:pPr lvl="2" rtl="0"/>
            <a:r>
              <a:rPr lang="sk"/>
              <a:t>Terzo livello</a:t>
            </a:r>
          </a:p>
          <a:p>
            <a:pPr lvl="3" rtl="0"/>
            <a:r>
              <a:rPr lang="sk"/>
              <a:t>Quarto livello</a:t>
            </a:r>
          </a:p>
          <a:p>
            <a:pPr lvl="4" rtl="0"/>
            <a:r>
              <a:rPr lang="sk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sk"/>
              <a:t>Fare clic per modificare gli stili del testo dello schema</a:t>
            </a:r>
          </a:p>
          <a:p>
            <a:pPr lvl="1" rtl="0"/>
            <a:r>
              <a:rPr lang="sk"/>
              <a:t>Secondo livello</a:t>
            </a:r>
          </a:p>
          <a:p>
            <a:pPr lvl="2" rtl="0"/>
            <a:r>
              <a:rPr lang="sk"/>
              <a:t>Terzo livello</a:t>
            </a:r>
          </a:p>
          <a:p>
            <a:pPr lvl="3" rtl="0"/>
            <a:r>
              <a:rPr lang="sk"/>
              <a:t>Quarto livello</a:t>
            </a:r>
          </a:p>
          <a:p>
            <a:pPr lvl="4" rtl="0"/>
            <a:r>
              <a:rPr lang="sk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sk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sk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sk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"/>
              <a:t>Fare clic per modificare gli stili del testo dello schema</a:t>
            </a:r>
          </a:p>
          <a:p>
            <a:pPr lvl="1" rtl="0"/>
            <a:r>
              <a:rPr lang="sk"/>
              <a:t>Secondo livello</a:t>
            </a:r>
          </a:p>
          <a:p>
            <a:pPr lvl="2" rtl="0"/>
            <a:r>
              <a:rPr lang="sk"/>
              <a:t>Terzo livello</a:t>
            </a:r>
          </a:p>
          <a:p>
            <a:pPr lvl="3" rtl="0"/>
            <a:r>
              <a:rPr lang="sk"/>
              <a:t>Quarto livello</a:t>
            </a:r>
          </a:p>
          <a:p>
            <a:pPr lvl="4" rtl="0"/>
            <a:r>
              <a:rPr lang="sk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50348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692" y="1542309"/>
            <a:ext cx="7772400" cy="3590023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50" y="5193563"/>
            <a:ext cx="7772400" cy="6040793"/>
          </a:xfrm>
          <a:prstGeom prst="rect">
            <a:avLst/>
          </a:prstGeom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527231" y="842816"/>
            <a:ext cx="601551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k" sz="36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Usporiadaná </a:t>
            </a:r>
          </a:p>
        </p:txBody>
      </p:sp>
      <p:sp>
        <p:nvSpPr>
          <p:cNvPr id="8" name="Rettangolo 7"/>
          <p:cNvSpPr/>
          <p:nvPr/>
        </p:nvSpPr>
        <p:spPr>
          <a:xfrm>
            <a:off x="1071498" y="1338451"/>
            <a:ext cx="8727897" cy="124649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k" sz="75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doručená pošta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7150" y="5010150"/>
            <a:ext cx="38100" cy="38100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4831773" y="5717512"/>
            <a:ext cx="2306782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Skráťte dlhé postupnosti e-mailov jediným kliknutím. Funkcia Vyčistiť odstráni správy, ktoré ste už prečítali, ak má nasledujúca správa </a:t>
            </a:r>
            <a:endParaRPr lang="en-US" sz="1000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 postupnosti rovnaký obsah. </a:t>
            </a:r>
            <a:endParaRPr lang="en-US" sz="1000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Na páse s nástrojmi vyberte v skupine </a:t>
            </a:r>
            <a:r>
              <a:rPr lang="sk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Odstrániť</a:t>
            </a:r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položku </a:t>
            </a:r>
            <a:r>
              <a:rPr lang="sk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Vyčistiť</a:t>
            </a:r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57202" y="8399601"/>
            <a:ext cx="2317173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Ak chcete, aby sa vám budúce správy konverzácie nehromadili v priečinku doručenej pošty, vyberte jednu </a:t>
            </a:r>
            <a:endParaRPr lang="en-US" sz="1000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zo správ a potom na páse s nástrojmi </a:t>
            </a:r>
            <a:endParaRPr lang="en-US" sz="1000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 skupine </a:t>
            </a:r>
            <a:r>
              <a:rPr lang="sk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Odstrániť</a:t>
            </a:r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vyberte položku </a:t>
            </a:r>
            <a:r>
              <a:rPr lang="sk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Ignorovať konverzáciu</a:t>
            </a:r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 Všetky existujúce a budúce správy tejto konverzácie sa odošlú do priečinka </a:t>
            </a:r>
            <a:r>
              <a:rPr lang="sk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Odstránené položky</a:t>
            </a:r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199222" y="5205469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k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Vyčistenie priečinka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3758502" y="71482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k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Ignorovanie konverzácie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2" y="0"/>
            <a:ext cx="7772399" cy="996066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4800" y="359468"/>
            <a:ext cx="7220336" cy="509815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743254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135295" y="6279693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k" sz="1700" i="1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Pozrite si ďalšie tipy, videá, Pomocníka a školenia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35295" y="6804969"/>
            <a:ext cx="601551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k" sz="3700" b="1" i="1">
                <a:solidFill>
                  <a:schemeClr val="bg1"/>
                </a:solidFill>
                <a:latin typeface="Segoe Pro" charset="0"/>
                <a:ea typeface="Segoe Pro" charset="0"/>
                <a:cs typeface="Segoe Pro" charset="0"/>
              </a:rPr>
              <a:t>Navštívte aka.ms/officetips</a:t>
            </a:r>
          </a:p>
        </p:txBody>
      </p:sp>
      <p:sp>
        <p:nvSpPr>
          <p:cNvPr id="8" name="Rettangolo 7"/>
          <p:cNvSpPr/>
          <p:nvPr/>
        </p:nvSpPr>
        <p:spPr>
          <a:xfrm>
            <a:off x="1135295" y="8150482"/>
            <a:ext cx="60155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k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Tieto funkcie sú k dispozícii v Outlooku 2016 a Outlooku </a:t>
            </a:r>
            <a:endParaRPr lang="en-US" sz="1700" dirty="0">
              <a:solidFill>
                <a:schemeClr val="bg1"/>
              </a:solidFill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r>
              <a:rPr lang="sk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pre Office 365. </a:t>
            </a:r>
          </a:p>
          <a:p>
            <a:pPr algn="ctr" rtl="0"/>
            <a:endParaRPr lang="en-US" sz="1700" dirty="0">
              <a:solidFill>
                <a:schemeClr val="bg1"/>
              </a:solidFill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r>
              <a:rPr lang="sk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135294" y="359468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k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Archivovanie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14812" y="2666250"/>
            <a:ext cx="34263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k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Premiestňovanie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806728" y="1077490"/>
            <a:ext cx="2306782" cy="86177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Výberom tlačidla </a:t>
            </a:r>
            <a:r>
              <a:rPr lang="sk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Archivovať</a:t>
            </a:r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premiestnite zvýraznenú správu </a:t>
            </a:r>
            <a:endParaRPr lang="en-US" sz="1000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do outlookového priečinka </a:t>
            </a:r>
            <a:r>
              <a:rPr lang="sk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Archív</a:t>
            </a:r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 </a:t>
            </a:r>
            <a:endParaRPr lang="en-US" sz="1000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rtl="0"/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Na neskôr si ju môžete odložiť jediným kliknutím. 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831773" y="5717512"/>
            <a:ext cx="2306782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00983" y="4031837"/>
            <a:ext cx="2306782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Vytvorte viacero priečinkov na kategorizáciu a ukladanie správ. </a:t>
            </a:r>
            <a:endParaRPr lang="en-US" sz="1000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algn="r" rtl="0"/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 priečinku doručenej pošty kliknite pravým tlačidlom a vyberte položku </a:t>
            </a:r>
            <a:r>
              <a:rPr lang="sk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Nový priečinok.</a:t>
            </a:r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Ak chcete správu premiestniť, vyberte ju v zozname správ a potom ju presuňte </a:t>
            </a:r>
            <a:endParaRPr lang="en-US" sz="1000" dirty="0">
              <a:solidFill>
                <a:srgbClr val="315D99"/>
              </a:solidFill>
              <a:latin typeface="Segoe Pro Display" charset="0"/>
              <a:ea typeface="Segoe Pro Display" charset="0"/>
              <a:cs typeface="Segoe Pro Display" charset="0"/>
            </a:endParaRPr>
          </a:p>
          <a:p>
            <a:pPr algn="r" rtl="0"/>
            <a:r>
              <a:rPr lang="sk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do príslušného priečinka. </a:t>
            </a:r>
          </a:p>
        </p:txBody>
      </p:sp>
    </p:spTree>
    <p:extLst>
      <p:ext uri="{BB962C8B-B14F-4D97-AF65-F5344CB8AC3E}">
        <p14:creationId xmlns:p14="http://schemas.microsoft.com/office/powerpoint/2010/main" val="661640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8248F2E-5A93-4129-BE54-9C0BA8909B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8A7052-6C53-4B40-86F4-5C80C7C03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4D3B74-80BF-4E99-9F1F-561C67642B9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1532</TotalTime>
  <Words>186</Words>
  <PresentationFormat>Custom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2017-09-20T17:04:50Z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