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6437" autoAdjust="0"/>
  </p:normalViewPr>
  <p:slideViewPr>
    <p:cSldViewPr>
      <p:cViewPr varScale="1">
        <p:scale>
          <a:sx n="115" d="100"/>
          <a:sy n="115" d="100"/>
        </p:scale>
        <p:origin x="145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6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6677C03-E745-4936-8F82-4617675F0E0B}" type="datetime1">
              <a:rPr lang="sk-SK" smtClean="0"/>
              <a:t>30.6.2017</a:t>
            </a:fld>
            <a:endParaRPr lang="sk-SK" dirty="0"/>
          </a:p>
        </p:txBody>
      </p:sp>
      <p:sp>
        <p:nvSpPr>
          <p:cNvPr id="4" name="Zástupná pät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1CAAC9D-9543-408F-9C1F-0B3F3019860E}" type="datetime1">
              <a:rPr lang="sk-SK" noProof="0" smtClean="0"/>
              <a:t>30.6.2017</a:t>
            </a:fld>
            <a:endParaRPr lang="sk-SK" noProof="0" dirty="0"/>
          </a:p>
        </p:txBody>
      </p:sp>
      <p:sp>
        <p:nvSpPr>
          <p:cNvPr id="4" name="Zástupný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noProof="0" dirty="0"/>
          </a:p>
        </p:txBody>
      </p:sp>
      <p:sp>
        <p:nvSpPr>
          <p:cNvPr id="5" name="Zástupný objekt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</a:t>
            </a:r>
            <a:r>
              <a:rPr lang="sk-SK" noProof="0" dirty="0" smtClean="0"/>
              <a:t>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3431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k-SK" smtClean="0"/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55157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k-SK" smtClean="0"/>
              <a:t>11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3859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k-SK" smtClean="0"/>
              <a:t>12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9305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k-SK" smtClean="0"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2212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k-SK" smtClean="0"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3960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k-SK" smtClean="0"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0158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k-SK" smtClean="0"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717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k-SK" smtClean="0"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2479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k-SK" smtClean="0"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7292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k-SK" smtClean="0"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7979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k-SK" smtClean="0"/>
              <a:t>9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437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ár – rozlož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Priama spojnica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riama spojnica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riama spojnica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riama spojnica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riama spojnica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riama spojnica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riama spojnica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Priama spojnica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riama spojnica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riama spojnica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riama spojnica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riama spojnica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iama spojnica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riama spojnica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Skupin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Priama spojnica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riama spojnica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riama spojnica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riama spojnica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riama spojnica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riama spojnica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riama spojnica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Priama spojnica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riama spojnica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riama spojnica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riama spojnica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riama spojnica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riama spojnica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riama spojnica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Priama spojnica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riama spojnica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riama spojnica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riama spojnica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riama spojnica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riama spojnica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riama spojnica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Priama spojnica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riama spojnica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riama spojnica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riama spojnica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riama spojnica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riama spojnica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riama spojnica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Priama spojnica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riama spojnica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riama spojnica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riama spojnica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riama spojnica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riama spojnica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riama spojnica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Priama spojnica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riama spojnica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riama spojnica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iama spojnica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iama spojnica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riama spojnica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iama spojnica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ové pole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ové pole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ové pole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ové pole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Textové pole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30</a:t>
            </a:r>
            <a:endParaRPr lang="sk-SK" noProof="0" dirty="0"/>
          </a:p>
        </p:txBody>
      </p:sp>
      <p:sp>
        <p:nvSpPr>
          <p:cNvPr id="102" name="Textové pole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kern="1200" spc="-5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| 01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Zástupný objekt obrázka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12" name="Zástupný objekt obrázka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0ED05567-F5B0-4126-9313-B66D41E55B48}" type="datetime1">
              <a:rPr lang="sk-SK" noProof="0" smtClean="0"/>
              <a:t>30.6.2017</a:t>
            </a:fld>
            <a:endParaRPr lang="sk-SK" noProof="0" dirty="0"/>
          </a:p>
        </p:txBody>
      </p:sp>
      <p:sp>
        <p:nvSpPr>
          <p:cNvPr id="4" name="Zástupná pät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objekt čísla snímky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sk-SK" noProof="0" smtClean="0"/>
              <a:t>‹#›</a:t>
            </a:fld>
            <a:endParaRPr lang="sk-SK" noProof="0" dirty="0"/>
          </a:p>
        </p:txBody>
      </p:sp>
      <p:sp>
        <p:nvSpPr>
          <p:cNvPr id="139" name="Zástupný objekt textu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0" name="Textové pole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ové pole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ové pole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ové pole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ové pole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ové pole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ové pole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ové pole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ové pole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ové pole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ové pole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ové pole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ové pole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ové pole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ové pole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ové pole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ové pole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ové pole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ové pole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ové pole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ové pole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ové pole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ové pole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ové pole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30</a:t>
            </a:r>
            <a:endParaRPr lang="sk-SK" noProof="0" dirty="0"/>
          </a:p>
        </p:txBody>
      </p:sp>
      <p:sp>
        <p:nvSpPr>
          <p:cNvPr id="246" name="Textové pole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31</a:t>
            </a:r>
            <a:endParaRPr lang="sk-SK" noProof="0" dirty="0"/>
          </a:p>
        </p:txBody>
      </p:sp>
      <p:sp>
        <p:nvSpPr>
          <p:cNvPr id="247" name="Textové pole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ové pole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ové pole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ové pole 249"/>
          <p:cNvSpPr txBox="1"/>
          <p:nvPr userDrawn="1"/>
        </p:nvSpPr>
        <p:spPr>
          <a:xfrm>
            <a:off x="7973568" y="563375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Zástupný objekt textu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6" name="Zástupný objekt textu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7" name="Zástupný objekt textu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8" name="Zástupný objekt textu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0" name="Zástupný objekt textu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1" name="Zástupný objekt textu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2" name="Zástupný objekt textu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3" name="Zástupný objekt textu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4" name="Zástupný objekt textu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5" name="Zástupný objekt textu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7" name="Zástupný objekt textu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8" name="Zástupný objekt textu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9" name="Zástupný objekt textu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0" name="Zástupný objekt textu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1" name="Zástupný objekt textu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2" name="Zástupný objekt textu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4" name="Zástupný objekt textu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5" name="Zástupný objekt textu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6" name="Zástupný objekt textu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7" name="Zástupný objekt textu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8" name="Zástupný objekt textu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9" name="Zástupný objekt textu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1" name="Zástupný objekt textu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2" name="Zástupný objekt textu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3" name="Zástupný objekt textu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4" name="Zástupný objekt textu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5" name="Zástupný objekt textu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6" name="Zástupný objekt textu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8" name="Zástupný objekt textu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9" name="Zástupný objekt textu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0" name="Zástupný objekt textu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1" name="Zástupný objekt textu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2" name="Zástupný objekt textu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3" name="Zástupný objekt textu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5" name="Zástupný objekt textu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7" name="Textové pole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PO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Textové pole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UT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Textové pole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Textové pole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ŠT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Textové pole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PI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Textové pole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SO | NE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sk-SK" cap="all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spc="150" noProof="0" dirty="0" smtClean="0">
                <a:solidFill>
                  <a:schemeClr val="accent1"/>
                </a:solidFill>
              </a:rPr>
              <a:t>JANUÁR</a:t>
            </a:r>
            <a:endParaRPr lang="sk-SK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tóber – rozlož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Priama spojnica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riama spojnica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riama spojnica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riama spojnica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riama spojnica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riama spojnica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riama spojnica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Priama spojnica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riama spojnica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riama spojnica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riama spojnica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riama spojnica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iama spojnica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riama spojnica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Skupin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Priama spojnica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riama spojnica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riama spojnica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riama spojnica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riama spojnica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riama spojnica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riama spojnica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Priama spojnica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riama spojnica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riama spojnica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riama spojnica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riama spojnica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riama spojnica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riama spojnica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Priama spojnica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riama spojnica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riama spojnica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riama spojnica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riama spojnica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riama spojnica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riama spojnica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Priama spojnica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riama spojnica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riama spojnica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riama spojnica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riama spojnica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riama spojnica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riama spojnica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Priama spojnica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riama spojnica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riama spojnica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riama spojnica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riama spojnica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riama spojnica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riama spojnica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Priama spojnica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riama spojnica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riama spojnica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iama spojnica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iama spojnica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riama spojnica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iama spojnica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objekt obrázka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12" name="Zástupný objekt obrázka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3431A0F6-360A-4120-AC26-C3FB7EAD8BE1}" type="datetime1">
              <a:rPr lang="sk-SK" noProof="0" smtClean="0"/>
              <a:t>30.6.2017</a:t>
            </a:fld>
            <a:endParaRPr lang="sk-SK" noProof="0" dirty="0"/>
          </a:p>
        </p:txBody>
      </p:sp>
      <p:sp>
        <p:nvSpPr>
          <p:cNvPr id="4" name="Zástupná pät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objekt čísla snímky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sk-SK" noProof="0" smtClean="0"/>
              <a:t>‹#›</a:t>
            </a:fld>
            <a:endParaRPr lang="sk-SK" noProof="0" dirty="0"/>
          </a:p>
        </p:txBody>
      </p:sp>
      <p:sp>
        <p:nvSpPr>
          <p:cNvPr id="139" name="Zástupný objekt textu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0" name="Textové pole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ové pole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ové pole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ové pole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ové pole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ové pole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ové pole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ové pole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ové pole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ové pole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ové pole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ové pole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ové pole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ové pole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ové pole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ové pole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ové pole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ové pole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ové pole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ové pole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ové pole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ové pole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ové pole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ové pole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xtové pole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31</a:t>
            </a:r>
            <a:endParaRPr lang="sk-SK" noProof="0" dirty="0"/>
          </a:p>
        </p:txBody>
      </p:sp>
      <p:sp>
        <p:nvSpPr>
          <p:cNvPr id="247" name="Textové pole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ové pole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ové pole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ové pole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Zástupný objekt textu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6" name="Zástupný objekt textu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7" name="Zástupný objekt textu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8" name="Zástupný objekt textu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0" name="Zástupný objekt textu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1" name="Zástupný objekt textu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2" name="Zástupný objekt textu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3" name="Zástupný objekt textu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4" name="Zástupný objekt textu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5" name="Zástupný objekt textu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7" name="Zástupný objekt textu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8" name="Zástupný objekt textu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9" name="Zástupný objekt textu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0" name="Zástupný objekt textu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1" name="Zástupný objekt textu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2" name="Zástupný objekt textu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4" name="Zástupný objekt textu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5" name="Zástupný objekt textu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6" name="Zástupný objekt textu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7" name="Zástupný objekt textu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8" name="Zástupný objekt textu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9" name="Zástupný objekt textu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1" name="Zástupný objekt textu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2" name="Zástupný objekt textu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3" name="Zástupný objekt textu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4" name="Zástupný objekt textu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5" name="Zástupný objekt textu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6" name="Zástupný objekt textu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8" name="Zástupný objekt textu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9" name="Zástupný objekt textu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0" name="Zástupný objekt textu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1" name="Zástupný objekt textu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2" name="Zástupný objekt textu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3" name="Zástupný objekt textu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5" name="Zástupný objekt textu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7" name="Textové pole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PO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Textové pole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UT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Textové pole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Textové pole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ŠT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Textové pole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PI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Textové pole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SO | NE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sk-SK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spc="150" noProof="0" dirty="0" smtClean="0">
                <a:solidFill>
                  <a:schemeClr val="accent1"/>
                </a:solidFill>
              </a:rPr>
              <a:t>OKTÓBER</a:t>
            </a:r>
            <a:endParaRPr lang="sk-SK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60" name="Textové pole 159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25</a:t>
            </a:r>
            <a:endParaRPr lang="sk-SK" noProof="0" dirty="0"/>
          </a:p>
        </p:txBody>
      </p:sp>
      <p:sp>
        <p:nvSpPr>
          <p:cNvPr id="161" name="Textové pole 160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26</a:t>
            </a:r>
            <a:endParaRPr lang="sk-SK" noProof="0" dirty="0"/>
          </a:p>
        </p:txBody>
      </p:sp>
      <p:sp>
        <p:nvSpPr>
          <p:cNvPr id="162" name="Textové pole 161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27</a:t>
            </a:r>
            <a:endParaRPr lang="sk-SK" noProof="0" dirty="0"/>
          </a:p>
        </p:txBody>
      </p:sp>
      <p:sp>
        <p:nvSpPr>
          <p:cNvPr id="163" name="Textové pole 162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28</a:t>
            </a:r>
            <a:endParaRPr lang="sk-SK" noProof="0" dirty="0"/>
          </a:p>
        </p:txBody>
      </p:sp>
      <p:sp>
        <p:nvSpPr>
          <p:cNvPr id="164" name="Textové pole 163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29</a:t>
            </a:r>
            <a:endParaRPr lang="sk-SK" noProof="0" dirty="0"/>
          </a:p>
        </p:txBody>
      </p:sp>
      <p:sp>
        <p:nvSpPr>
          <p:cNvPr id="165" name="Textové pole 164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30 </a:t>
            </a:r>
            <a:r>
              <a:rPr lang="sk-SK" sz="900" kern="12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01</a:t>
            </a:r>
            <a:endParaRPr lang="sk-SK" sz="900" kern="12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148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– rozlož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Priama spojnica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riama spojnica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riama spojnica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riama spojnica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riama spojnica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riama spojnica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riama spojnica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Priama spojnica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riama spojnica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riama spojnica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riama spojnica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riama spojnica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iama spojnica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riama spojnica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Skupin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Priama spojnica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riama spojnica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riama spojnica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riama spojnica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riama spojnica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riama spojnica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riama spojnica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Priama spojnica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riama spojnica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riama spojnica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riama spojnica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riama spojnica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riama spojnica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riama spojnica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Priama spojnica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riama spojnica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riama spojnica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riama spojnica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riama spojnica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riama spojnica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riama spojnica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Priama spojnica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riama spojnica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riama spojnica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riama spojnica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riama spojnica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riama spojnica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riama spojnica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Priama spojnica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riama spojnica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riama spojnica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riama spojnica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riama spojnica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riama spojnica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riama spojnica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Priama spojnica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riama spojnica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riama spojnica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iama spojnica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iama spojnica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riama spojnica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iama spojnica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objekt obrázka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12" name="Zástupný objekt obrázka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BE6D17F1-4DF1-4802-91DE-7638A256EB4D}" type="datetime1">
              <a:rPr lang="sk-SK" noProof="0" smtClean="0"/>
              <a:t>30.6.2017</a:t>
            </a:fld>
            <a:endParaRPr lang="sk-SK" noProof="0" dirty="0"/>
          </a:p>
        </p:txBody>
      </p:sp>
      <p:sp>
        <p:nvSpPr>
          <p:cNvPr id="4" name="Zástupná pät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objekt čísla snímky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sk-SK" noProof="0" smtClean="0"/>
              <a:t>‹#›</a:t>
            </a:fld>
            <a:endParaRPr lang="sk-SK" noProof="0" dirty="0"/>
          </a:p>
        </p:txBody>
      </p:sp>
      <p:sp>
        <p:nvSpPr>
          <p:cNvPr id="139" name="Zástupný objekt textu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0" name="Textové pole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ové pole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ové pole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ové pole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ové pole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ové pole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ové pole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ové pole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ové pole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ové pole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ové pole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ové pole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ové pole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ové pole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ové pole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ové pole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ové pole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ové pole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ové pole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ové pole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ové pole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30</a:t>
            </a:r>
            <a:endParaRPr lang="sk-SK" noProof="0" dirty="0"/>
          </a:p>
        </p:txBody>
      </p:sp>
      <p:sp>
        <p:nvSpPr>
          <p:cNvPr id="241" name="Textové pole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ové pole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 | 03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ové pole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ové pole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ové pole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ové pole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ové pole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ové pole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 | 10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Zástupný objekt textu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6" name="Zástupný objekt textu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7" name="Zástupný objekt textu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8" name="Zástupný objekt textu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0" name="Zástupný objekt textu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1" name="Zástupný objekt textu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2" name="Zástupný objekt textu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3" name="Zástupný objekt textu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4" name="Zástupný objekt textu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5" name="Zástupný objekt textu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7" name="Zástupný objekt textu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8" name="Zástupný objekt textu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9" name="Zástupný objekt textu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0" name="Zástupný objekt textu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1" name="Zástupný objekt textu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2" name="Zástupný objekt textu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4" name="Zástupný objekt textu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5" name="Zástupný objekt textu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6" name="Zástupný objekt textu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7" name="Zástupný objekt textu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8" name="Zástupný objekt textu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9" name="Zástupný objekt textu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1" name="Zástupný objekt textu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2" name="Zástupný objekt textu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3" name="Zástupný objekt textu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4" name="Zástupný objekt textu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5" name="Zástupný objekt textu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6" name="Zástupný objekt textu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8" name="Zástupný objekt textu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9" name="Zástupný objekt textu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0" name="Zástupný objekt textu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1" name="Zástupný objekt textu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2" name="Zástupný objekt textu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3" name="Zástupný objekt textu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5" name="Zástupný objekt textu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7" name="Textové pole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PO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Textové pole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UT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Textové pole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Textové pole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ŠT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Textové pole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PI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Textové pole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SO | NE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sk-SK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spc="150" noProof="0" dirty="0" smtClean="0">
                <a:solidFill>
                  <a:schemeClr val="accent1"/>
                </a:solidFill>
              </a:rPr>
              <a:t>NOVEMBER</a:t>
            </a:r>
            <a:endParaRPr lang="sk-SK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Textové pole 148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30</a:t>
            </a:r>
            <a:endParaRPr lang="sk-SK" noProof="0" dirty="0"/>
          </a:p>
        </p:txBody>
      </p:sp>
      <p:sp>
        <p:nvSpPr>
          <p:cNvPr id="150" name="Textové pole 149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31</a:t>
            </a:r>
            <a:endParaRPr lang="sk-SK" noProof="0" dirty="0"/>
          </a:p>
        </p:txBody>
      </p:sp>
      <p:sp>
        <p:nvSpPr>
          <p:cNvPr id="151" name="Textové pole 150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01</a:t>
            </a:r>
            <a:endParaRPr lang="sk-SK" noProof="0" dirty="0"/>
          </a:p>
        </p:txBody>
      </p:sp>
      <p:sp>
        <p:nvSpPr>
          <p:cNvPr id="152" name="Textové pole 151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02</a:t>
            </a:r>
            <a:endParaRPr lang="sk-SK" noProof="0" dirty="0"/>
          </a:p>
        </p:txBody>
      </p:sp>
      <p:sp>
        <p:nvSpPr>
          <p:cNvPr id="153" name="Textové pole 152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03</a:t>
            </a:r>
            <a:endParaRPr lang="sk-SK" noProof="0" dirty="0"/>
          </a:p>
        </p:txBody>
      </p:sp>
      <p:sp>
        <p:nvSpPr>
          <p:cNvPr id="154" name="Textové pole 153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04 | 05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56367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ember – rozlož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Priama spojnica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riama spojnica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riama spojnica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riama spojnica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riama spojnica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riama spojnica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riama spojnica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Priama spojnica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riama spojnica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riama spojnica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riama spojnica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riama spojnica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iama spojnica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riama spojnica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Skupin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Priama spojnica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riama spojnica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riama spojnica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riama spojnica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riama spojnica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riama spojnica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riama spojnica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Priama spojnica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riama spojnica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riama spojnica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riama spojnica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riama spojnica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riama spojnica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riama spojnica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Priama spojnica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riama spojnica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riama spojnica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riama spojnica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riama spojnica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riama spojnica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riama spojnica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Priama spojnica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riama spojnica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riama spojnica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riama spojnica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riama spojnica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riama spojnica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riama spojnica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Priama spojnica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riama spojnica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riama spojnica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riama spojnica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riama spojnica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riama spojnica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riama spojnica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Priama spojnica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riama spojnica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riama spojnica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iama spojnica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iama spojnica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riama spojnica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iama spojnica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objekt obrázka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12" name="Zástupný objekt obrázka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9F2E3B20-EC95-4EB5-A30E-FD48AB30EB9F}" type="datetime1">
              <a:rPr lang="sk-SK" noProof="0" smtClean="0"/>
              <a:t>30.6.2017</a:t>
            </a:fld>
            <a:endParaRPr lang="sk-SK" noProof="0" dirty="0"/>
          </a:p>
        </p:txBody>
      </p:sp>
      <p:sp>
        <p:nvSpPr>
          <p:cNvPr id="4" name="Zástupná pät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objekt čísla snímky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sk-SK" noProof="0" smtClean="0"/>
              <a:t>‹#›</a:t>
            </a:fld>
            <a:endParaRPr lang="sk-SK" noProof="0" dirty="0"/>
          </a:p>
        </p:txBody>
      </p:sp>
      <p:sp>
        <p:nvSpPr>
          <p:cNvPr id="139" name="Zástupný objekt textu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0" name="Textové pole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ové pole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ové pole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ové pole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ové pole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ové pole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ové pole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ové pole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ové pole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ové pole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ové pole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ové pole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ové pole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ové pole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ové pole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ové pole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ové pole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ové pole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ové pole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ové pole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ové pole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ové pole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ové pole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30 | 31</a:t>
            </a:r>
            <a:endParaRPr lang="sk-SK" noProof="0" dirty="0"/>
          </a:p>
        </p:txBody>
      </p:sp>
      <p:sp>
        <p:nvSpPr>
          <p:cNvPr id="245" name="Textové pole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xtové pole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Textové pole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ové pole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ové pole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ové pole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 | 07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Zástupný objekt textu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6" name="Zástupný objekt textu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7" name="Zástupný objekt textu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8" name="Zástupný objekt textu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0" name="Zástupný objekt textu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1" name="Zástupný objekt textu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2" name="Zástupný objekt textu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3" name="Zástupný objekt textu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4" name="Zástupný objekt textu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5" name="Zástupný objekt textu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7" name="Zástupný objekt textu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8" name="Zástupný objekt textu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9" name="Zástupný objekt textu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0" name="Zástupný objekt textu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1" name="Zástupný objekt textu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2" name="Zástupný objekt textu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4" name="Zástupný objekt textu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5" name="Zástupný objekt textu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6" name="Zástupný objekt textu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7" name="Zástupný objekt textu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8" name="Zástupný objekt textu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9" name="Zástupný objekt textu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1" name="Zástupný objekt textu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2" name="Zástupný objekt textu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3" name="Zástupný objekt textu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4" name="Zástupný objekt textu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5" name="Zástupný objekt textu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6" name="Zástupný objekt textu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8" name="Zástupný objekt textu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9" name="Zástupný objekt textu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0" name="Zástupný objekt textu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1" name="Zástupný objekt textu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2" name="Zástupný objekt textu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3" name="Zástupný objekt textu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5" name="Zástupný objekt textu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7" name="Textové pole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PO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Textové pole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UT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Textové pole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Textové pole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ŠT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Textové pole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PI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Textové pole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SO | NE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sk-SK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spc="150" noProof="0" dirty="0" smtClean="0">
                <a:solidFill>
                  <a:schemeClr val="accent1"/>
                </a:solidFill>
              </a:rPr>
              <a:t>DECEMBER</a:t>
            </a:r>
            <a:endParaRPr lang="sk-SK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Textové pole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27</a:t>
            </a:r>
            <a:endParaRPr lang="sk-SK" noProof="0" dirty="0"/>
          </a:p>
        </p:txBody>
      </p:sp>
      <p:sp>
        <p:nvSpPr>
          <p:cNvPr id="150" name="Textové pole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28</a:t>
            </a:r>
            <a:endParaRPr lang="sk-SK" noProof="0" dirty="0"/>
          </a:p>
        </p:txBody>
      </p:sp>
      <p:sp>
        <p:nvSpPr>
          <p:cNvPr id="151" name="Textové pole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29</a:t>
            </a:r>
            <a:endParaRPr lang="sk-SK" noProof="0" dirty="0"/>
          </a:p>
        </p:txBody>
      </p:sp>
      <p:sp>
        <p:nvSpPr>
          <p:cNvPr id="152" name="Textové pole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sk-SK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3" name="Textové pole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01</a:t>
            </a:r>
            <a:endParaRPr lang="sk-SK" noProof="0" dirty="0"/>
          </a:p>
        </p:txBody>
      </p:sp>
      <p:sp>
        <p:nvSpPr>
          <p:cNvPr id="154" name="Textové pole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02 | 03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608053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sk-SK" noProof="0" dirty="0" smtClean="0"/>
              <a:t>Po kliknutí sem môžete zadať nadpis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 noProof="0" dirty="0" smtClean="0"/>
              <a:t>Po kliknutí sem môžete zadať podnadpis</a:t>
            </a:r>
            <a:endParaRPr lang="sk-SK" noProof="0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548C60-29CC-45D5-8B6F-5DE5A02635F1}" type="datetime1">
              <a:rPr lang="sk-SK" noProof="0" smtClean="0"/>
              <a:t>30.6.2017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k-SK" dirty="0" smtClean="0"/>
              <a:t>Po kliknutí sem môžete zadať nadpis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sk-SK" noProof="0" dirty="0" smtClean="0"/>
              <a:t>Po kliknutí sem môžete zadať text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6A6143-C6C1-4ED4-A437-316A1B6D110B}" type="datetime1">
              <a:rPr lang="sk-SK" noProof="0" smtClean="0"/>
              <a:t>30.6.2017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577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ár – rozlož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Priama spojnica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riama spojnica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riama spojnica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riama spojnica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riama spojnica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riama spojnica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riama spojnica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Priama spojnica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riama spojnica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riama spojnica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riama spojnica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riama spojnica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iama spojnica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riama spojnica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Skupin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Priama spojnica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riama spojnica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riama spojnica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riama spojnica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riama spojnica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riama spojnica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riama spojnica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Priama spojnica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riama spojnica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riama spojnica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riama spojnica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riama spojnica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riama spojnica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riama spojnica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Priama spojnica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riama spojnica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riama spojnica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riama spojnica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riama spojnica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riama spojnica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riama spojnica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Priama spojnica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riama spojnica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riama spojnica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riama spojnica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riama spojnica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riama spojnica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riama spojnica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Priama spojnica 34"/>
          <p:cNvCxnSpPr/>
          <p:nvPr/>
        </p:nvCxnSpPr>
        <p:spPr>
          <a:xfrm>
            <a:off x="41592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riama spojnica 36"/>
          <p:cNvCxnSpPr/>
          <p:nvPr/>
        </p:nvCxnSpPr>
        <p:spPr>
          <a:xfrm>
            <a:off x="50704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riama spojnica 37"/>
          <p:cNvCxnSpPr/>
          <p:nvPr/>
        </p:nvCxnSpPr>
        <p:spPr>
          <a:xfrm>
            <a:off x="598170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riama spojnica 38"/>
          <p:cNvCxnSpPr/>
          <p:nvPr/>
        </p:nvCxnSpPr>
        <p:spPr>
          <a:xfrm>
            <a:off x="68929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riama spojnica 39"/>
          <p:cNvCxnSpPr/>
          <p:nvPr/>
        </p:nvCxnSpPr>
        <p:spPr>
          <a:xfrm>
            <a:off x="87153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riama spojnica 40"/>
          <p:cNvCxnSpPr/>
          <p:nvPr/>
        </p:nvCxnSpPr>
        <p:spPr>
          <a:xfrm>
            <a:off x="78041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iama spojnica 41"/>
          <p:cNvCxnSpPr/>
          <p:nvPr/>
        </p:nvCxnSpPr>
        <p:spPr>
          <a:xfrm>
            <a:off x="32480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riama spojnica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riama spojnica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riama spojnica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iama spojnica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iama spojnica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riama spojnica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iama spojnica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ové pole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30</a:t>
            </a:r>
            <a:endParaRPr lang="sk-SK" noProof="0" dirty="0"/>
          </a:p>
        </p:txBody>
      </p:sp>
      <p:sp>
        <p:nvSpPr>
          <p:cNvPr id="98" name="Textové pole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31</a:t>
            </a:r>
            <a:endParaRPr lang="sk-SK" noProof="0" dirty="0"/>
          </a:p>
        </p:txBody>
      </p:sp>
      <p:sp>
        <p:nvSpPr>
          <p:cNvPr id="99" name="Textové pole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Textové pole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Textové pole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xtové pole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 | 05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Zástupný objekt obrázka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12" name="Zástupný objekt obrázka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61EB7D5D-1AB0-4E04-BD7E-2DBE2057C5EC}" type="datetime1">
              <a:rPr lang="sk-SK" noProof="0" smtClean="0"/>
              <a:t>30.6.2017</a:t>
            </a:fld>
            <a:endParaRPr lang="sk-SK" noProof="0" dirty="0"/>
          </a:p>
        </p:txBody>
      </p:sp>
      <p:sp>
        <p:nvSpPr>
          <p:cNvPr id="4" name="Zástupná pät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objekt čísla snímky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sk-SK" noProof="0" smtClean="0"/>
              <a:t>‹#›</a:t>
            </a:fld>
            <a:endParaRPr lang="sk-SK" noProof="0" dirty="0"/>
          </a:p>
        </p:txBody>
      </p:sp>
      <p:sp>
        <p:nvSpPr>
          <p:cNvPr id="139" name="Zástupný objekt textu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0" name="Textové pole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ové pole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ové pole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ové pole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8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ové pole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ové pole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ové pole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ové pole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ové pole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ové pole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ové pole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ové pole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ové pole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ové pole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ové pole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ové pole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ové pole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ové pole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ové pole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28</a:t>
            </a:r>
            <a:endParaRPr lang="sk-SK" noProof="0" dirty="0"/>
          </a:p>
        </p:txBody>
      </p:sp>
      <p:sp>
        <p:nvSpPr>
          <p:cNvPr id="239" name="Textové pole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0" name="Textové pole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Textové pole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ové pole 241"/>
          <p:cNvSpPr txBox="1"/>
          <p:nvPr userDrawn="1"/>
        </p:nvSpPr>
        <p:spPr>
          <a:xfrm>
            <a:off x="7973568" y="475393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ové pole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ové pole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ové pole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ové pole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ové pole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ové pole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11 | 12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Zástupný objekt textu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6" name="Zástupný objekt textu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7" name="Zástupný objekt textu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8" name="Zástupný objekt textu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0" name="Zástupný objekt textu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1" name="Zástupný objekt textu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2" name="Zástupný objekt textu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3" name="Zástupný objekt textu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4" name="Zástupný objekt textu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5" name="Zástupný objekt textu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7" name="Zástupný objekt textu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8" name="Zástupný objekt textu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9" name="Zástupný objekt textu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0" name="Zástupný objekt textu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1" name="Zástupný objekt textu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2" name="Zástupný objekt textu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4" name="Zástupný objekt textu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5" name="Zástupný objekt textu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6" name="Zástupný objekt textu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7" name="Zástupný objekt textu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8" name="Zástupný objekt textu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9" name="Zástupný objekt textu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1" name="Zástupný objekt textu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2" name="Zástupný objekt textu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3" name="Zástupný objekt textu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4" name="Zástupný objekt textu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5" name="Zástupný objekt textu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6" name="Zástupný objekt textu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8" name="Zástupný objekt textu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9" name="Zástupný objekt textu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0" name="Zástupný objekt textu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1" name="Zástupný objekt textu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2" name="Zástupný objekt textu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3" name="Zástupný objekt textu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5" name="Zástupný objekt textu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7" name="Textové pole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PO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Textové pole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UT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Textové pole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Textové pole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ŠT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Textové pole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PI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Textové pole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SO | NE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sk-SK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spc="150" noProof="0" dirty="0" smtClean="0">
                <a:solidFill>
                  <a:schemeClr val="accent1"/>
                </a:solidFill>
              </a:rPr>
              <a:t>FEBRUÁR</a:t>
            </a:r>
            <a:endParaRPr lang="sk-SK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9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ec – rozlož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Priama spojnica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riama spojnica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riama spojnica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riama spojnica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riama spojnica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riama spojnica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riama spojnica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Priama spojnica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riama spojnica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riama spojnica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riama spojnica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riama spojnica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iama spojnica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riama spojnica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Skupin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Priama spojnica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riama spojnica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riama spojnica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riama spojnica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riama spojnica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riama spojnica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riama spojnica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Priama spojnica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riama spojnica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riama spojnica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riama spojnica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riama spojnica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riama spojnica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riama spojnica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Priama spojnica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riama spojnica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riama spojnica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riama spojnica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riama spojnica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riama spojnica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riama spojnica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Priama spojnica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riama spojnica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riama spojnica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riama spojnica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riama spojnica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riama spojnica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riama spojnica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Priama spojnica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riama spojnica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riama spojnica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riama spojnica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riama spojnica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riama spojnica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riama spojnica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Priama spojnica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riama spojnica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riama spojnica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iama spojnica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iama spojnica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riama spojnica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iama spojnica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objekt obrázka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12" name="Zástupný objekt obrázka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C767C19A-BE25-414B-8671-CC2DBEAF2CE4}" type="datetime1">
              <a:rPr lang="sk-SK" noProof="0" smtClean="0"/>
              <a:t>30.6.2017</a:t>
            </a:fld>
            <a:endParaRPr lang="sk-SK" noProof="0" dirty="0"/>
          </a:p>
        </p:txBody>
      </p:sp>
      <p:sp>
        <p:nvSpPr>
          <p:cNvPr id="4" name="Zástupná pät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objekt čísla snímky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sk-SK" noProof="0" smtClean="0"/>
              <a:t>‹#›</a:t>
            </a:fld>
            <a:endParaRPr lang="sk-SK" noProof="0" dirty="0"/>
          </a:p>
        </p:txBody>
      </p:sp>
      <p:sp>
        <p:nvSpPr>
          <p:cNvPr id="139" name="Zástupný objekt textu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0" name="Textové pole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ové pole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ové pole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ové pole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ové pole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ové pole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ové pole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ové pole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ové pole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ové pole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ové pole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ové pole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ové pole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ové pole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ové pole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ové pole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ové pole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ové pole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ové pole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ové pole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ové pole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ové pole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sz="900" noProof="0" dirty="0" smtClean="0"/>
              <a:t>31</a:t>
            </a:r>
            <a:endParaRPr lang="sk-SK" sz="900" noProof="0" dirty="0"/>
          </a:p>
        </p:txBody>
      </p:sp>
      <p:sp>
        <p:nvSpPr>
          <p:cNvPr id="242" name="Textové pole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ové pole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ové pole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ové pole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ové pole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ové pole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ové pole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Zástupný objekt textu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6" name="Zástupný objekt textu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7" name="Zástupný objekt textu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8" name="Zástupný objekt textu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0" name="Zástupný objekt textu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1" name="Zástupný objekt textu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2" name="Zástupný objekt textu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3" name="Zástupný objekt textu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4" name="Zástupný objekt textu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5" name="Zástupný objekt textu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7" name="Zástupný objekt textu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8" name="Zástupný objekt textu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9" name="Zástupný objekt textu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0" name="Zástupný objekt textu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1" name="Zástupný objekt textu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2" name="Zástupný objekt textu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4" name="Zástupný objekt textu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5" name="Zástupný objekt textu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6" name="Zástupný objekt textu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7" name="Zástupný objekt textu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8" name="Zástupný objekt textu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9" name="Zástupný objekt textu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1" name="Zástupný objekt textu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2" name="Zástupný objekt textu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3" name="Zástupný objekt textu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4" name="Zástupný objekt textu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5" name="Zástupný objekt textu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6" name="Zástupný objekt textu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8" name="Zástupný objekt textu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9" name="Zástupný objekt textu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0" name="Zástupný objekt textu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1" name="Zástupný objekt textu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2" name="Zástupný objekt textu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3" name="Zástupný objekt textu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5" name="Zástupný objekt textu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7" name="Textové pole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PO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Textové pole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UT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Textové pole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Textové pole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ŠT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Textové pole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PI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Textové pole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SO | NE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sk-SK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spc="150" noProof="0" dirty="0" smtClean="0">
                <a:solidFill>
                  <a:schemeClr val="accent1"/>
                </a:solidFill>
              </a:rPr>
              <a:t>MAREC</a:t>
            </a:r>
            <a:endParaRPr lang="sk-SK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61" name="Textové pole 160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27</a:t>
            </a:r>
            <a:endParaRPr lang="sk-SK" noProof="0" dirty="0"/>
          </a:p>
        </p:txBody>
      </p:sp>
      <p:sp>
        <p:nvSpPr>
          <p:cNvPr id="162" name="Textové pole 161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28</a:t>
            </a:r>
            <a:endParaRPr lang="sk-SK" noProof="0" dirty="0"/>
          </a:p>
        </p:txBody>
      </p:sp>
      <p:sp>
        <p:nvSpPr>
          <p:cNvPr id="163" name="Textové pole 162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01</a:t>
            </a:r>
            <a:endParaRPr lang="sk-SK" noProof="0" dirty="0"/>
          </a:p>
        </p:txBody>
      </p:sp>
      <p:sp>
        <p:nvSpPr>
          <p:cNvPr id="164" name="Textové pole 163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02</a:t>
            </a:r>
            <a:endParaRPr lang="sk-SK" noProof="0" dirty="0"/>
          </a:p>
        </p:txBody>
      </p:sp>
      <p:sp>
        <p:nvSpPr>
          <p:cNvPr id="165" name="Textové pole 164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03</a:t>
            </a:r>
            <a:endParaRPr lang="sk-SK" noProof="0" dirty="0"/>
          </a:p>
        </p:txBody>
      </p:sp>
      <p:sp>
        <p:nvSpPr>
          <p:cNvPr id="166" name="Textové pole 165"/>
          <p:cNvSpPr txBox="1"/>
          <p:nvPr userDrawn="1"/>
        </p:nvSpPr>
        <p:spPr>
          <a:xfrm>
            <a:off x="7973568" y="120458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04 | 05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04131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íl – rozlož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Priama spojnica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riama spojnica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riama spojnica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riama spojnica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riama spojnica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riama spojnica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riama spojnica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Priama spojnica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riama spojnica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riama spojnica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riama spojnica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riama spojnica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iama spojnica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riama spojnica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Skupin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Priama spojnica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riama spojnica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riama spojnica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riama spojnica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riama spojnica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riama spojnica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riama spojnica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Priama spojnica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riama spojnica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riama spojnica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riama spojnica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riama spojnica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riama spojnica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riama spojnica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Priama spojnica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riama spojnica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riama spojnica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riama spojnica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riama spojnica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riama spojnica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riama spojnica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Priama spojnica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riama spojnica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riama spojnica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riama spojnica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riama spojnica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riama spojnica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riama spojnica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Priama spojnica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riama spojnica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riama spojnica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riama spojnica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riama spojnica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riama spojnica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riama spojnica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Priama spojnica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riama spojnica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riama spojnica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iama spojnica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iama spojnica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riama spojnica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iama spojnica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objekt obrázka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12" name="Zástupný objekt obrázka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F1774AED-AE50-440B-88F3-A8CE99E8668A}" type="datetime1">
              <a:rPr lang="sk-SK" noProof="0" smtClean="0"/>
              <a:t>30.6.2017</a:t>
            </a:fld>
            <a:endParaRPr lang="sk-SK" noProof="0" dirty="0"/>
          </a:p>
        </p:txBody>
      </p:sp>
      <p:sp>
        <p:nvSpPr>
          <p:cNvPr id="4" name="Zástupná pät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objekt čísla snímky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sk-SK" noProof="0" smtClean="0"/>
              <a:t>‹#›</a:t>
            </a:fld>
            <a:endParaRPr lang="sk-SK" noProof="0" dirty="0"/>
          </a:p>
        </p:txBody>
      </p:sp>
      <p:sp>
        <p:nvSpPr>
          <p:cNvPr id="139" name="Zástupný objekt textu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0" name="Textové pole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ové pole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ové pole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ové pole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ové pole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ové pole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ové pole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ové pole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ové pole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ové pole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ové pole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ové pole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ové pole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ové pole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ové pole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ové pole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ové pole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ové pole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ové pole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ové pole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ové pole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ové pole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ové pole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900" kern="12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30</a:t>
            </a:r>
            <a:endParaRPr lang="sk-SK" sz="900" kern="12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Textové pole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ové pole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ové pole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ové pole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ové pole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ové pole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 | 07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Zástupný objekt textu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6" name="Zástupný objekt textu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7" name="Zástupný objekt textu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8" name="Zástupný objekt textu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0" name="Zástupný objekt textu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1" name="Zástupný objekt textu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2" name="Zástupný objekt textu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3" name="Zástupný objekt textu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4" name="Zástupný objekt textu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5" name="Zástupný objekt textu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7" name="Zástupný objekt textu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8" name="Zástupný objekt textu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9" name="Zástupný objekt textu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0" name="Zástupný objekt textu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1" name="Zástupný objekt textu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2" name="Zástupný objekt textu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4" name="Zástupný objekt textu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5" name="Zástupný objekt textu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6" name="Zástupný objekt textu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7" name="Zástupný objekt textu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8" name="Zástupný objekt textu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9" name="Zástupný objekt textu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1" name="Zástupný objekt textu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2" name="Zástupný objekt textu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3" name="Zástupný objekt textu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4" name="Zástupný objekt textu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5" name="Zástupný objekt textu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6" name="Zástupný objekt textu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8" name="Zástupný objekt textu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9" name="Zástupný objekt textu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0" name="Zástupný objekt textu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1" name="Zástupný objekt textu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2" name="Zástupný objekt textu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3" name="Zástupný objekt textu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5" name="Zástupný objekt textu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7" name="Textové pole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PO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Textové pole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UT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Textové pole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Textové pole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ŠT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Textové pole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PI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Textové pole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SO | NE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sk-SK" cap="all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spc="150" noProof="0" dirty="0" smtClean="0">
                <a:solidFill>
                  <a:schemeClr val="accent1"/>
                </a:solidFill>
              </a:rPr>
              <a:t>APRÍL</a:t>
            </a:r>
            <a:endParaRPr lang="sk-SK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Textové pole 148"/>
          <p:cNvSpPr txBox="1"/>
          <p:nvPr userDrawn="1"/>
        </p:nvSpPr>
        <p:spPr>
          <a:xfrm>
            <a:off x="340995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27</a:t>
            </a:r>
            <a:endParaRPr lang="sk-SK" noProof="0" dirty="0"/>
          </a:p>
        </p:txBody>
      </p:sp>
      <p:sp>
        <p:nvSpPr>
          <p:cNvPr id="150" name="Textové pole 149"/>
          <p:cNvSpPr txBox="1"/>
          <p:nvPr userDrawn="1"/>
        </p:nvSpPr>
        <p:spPr>
          <a:xfrm>
            <a:off x="43313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28</a:t>
            </a:r>
            <a:endParaRPr lang="sk-SK" noProof="0" dirty="0"/>
          </a:p>
        </p:txBody>
      </p:sp>
      <p:sp>
        <p:nvSpPr>
          <p:cNvPr id="151" name="Textové pole 150"/>
          <p:cNvSpPr txBox="1"/>
          <p:nvPr userDrawn="1"/>
        </p:nvSpPr>
        <p:spPr>
          <a:xfrm>
            <a:off x="52457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29</a:t>
            </a:r>
            <a:endParaRPr lang="sk-SK" noProof="0" dirty="0"/>
          </a:p>
        </p:txBody>
      </p:sp>
      <p:sp>
        <p:nvSpPr>
          <p:cNvPr id="152" name="Textové pole 151"/>
          <p:cNvSpPr txBox="1"/>
          <p:nvPr userDrawn="1"/>
        </p:nvSpPr>
        <p:spPr>
          <a:xfrm>
            <a:off x="61509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30</a:t>
            </a:r>
            <a:endParaRPr lang="sk-SK" noProof="0" dirty="0"/>
          </a:p>
        </p:txBody>
      </p:sp>
      <p:sp>
        <p:nvSpPr>
          <p:cNvPr id="153" name="Textové pole 152"/>
          <p:cNvSpPr txBox="1"/>
          <p:nvPr userDrawn="1"/>
        </p:nvSpPr>
        <p:spPr>
          <a:xfrm>
            <a:off x="70653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31</a:t>
            </a:r>
            <a:endParaRPr lang="sk-SK" noProof="0" dirty="0"/>
          </a:p>
        </p:txBody>
      </p:sp>
      <p:sp>
        <p:nvSpPr>
          <p:cNvPr id="154" name="Textové pole 153"/>
          <p:cNvSpPr txBox="1"/>
          <p:nvPr userDrawn="1"/>
        </p:nvSpPr>
        <p:spPr>
          <a:xfrm>
            <a:off x="7979766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01 | </a:t>
            </a:r>
            <a:r>
              <a:rPr lang="sk-SK" sz="900" kern="12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02</a:t>
            </a:r>
            <a:endParaRPr lang="sk-SK" sz="900" kern="12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8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áj – rozlož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Priama spojnica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riama spojnica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riama spojnica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riama spojnica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riama spojnica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riama spojnica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riama spojnica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Priama spojnica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riama spojnica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riama spojnica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riama spojnica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riama spojnica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iama spojnica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riama spojnica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Skupin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Priama spojnica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riama spojnica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riama spojnica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riama spojnica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riama spojnica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riama spojnica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riama spojnica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Priama spojnica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riama spojnica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riama spojnica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riama spojnica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riama spojnica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riama spojnica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riama spojnica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Priama spojnica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riama spojnica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riama spojnica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riama spojnica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riama spojnica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riama spojnica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riama spojnica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Priama spojnica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riama spojnica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riama spojnica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riama spojnica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riama spojnica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riama spojnica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riama spojnica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Priama spojnica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riama spojnica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riama spojnica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riama spojnica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riama spojnica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riama spojnica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riama spojnica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Priama spojnica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riama spojnica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riama spojnica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iama spojnica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iama spojnica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riama spojnica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iama spojnica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objekt obrázka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12" name="Zástupný objekt obrázka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726C257B-312F-4D22-9D5F-C6343B6593E0}" type="datetime1">
              <a:rPr lang="sk-SK" noProof="0" smtClean="0"/>
              <a:t>30.6.2017</a:t>
            </a:fld>
            <a:endParaRPr lang="sk-SK" noProof="0" dirty="0"/>
          </a:p>
        </p:txBody>
      </p:sp>
      <p:sp>
        <p:nvSpPr>
          <p:cNvPr id="4" name="Zástupná pät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objekt čísla snímky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sk-SK" noProof="0" smtClean="0"/>
              <a:t>‹#›</a:t>
            </a:fld>
            <a:endParaRPr lang="sk-SK" noProof="0" dirty="0"/>
          </a:p>
        </p:txBody>
      </p:sp>
      <p:sp>
        <p:nvSpPr>
          <p:cNvPr id="139" name="Zástupný objekt textu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0" name="Textové pole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ové pole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ové pole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ové pole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ové pole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 | 14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ové pole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ové pole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ové pole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ové pole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ové pole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ové pole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 | 21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ové pole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ové pole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ové pole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ové pole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ové pole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ové pole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 | 28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ové pole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ové pole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ové pole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ové pole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01</a:t>
            </a:r>
            <a:endParaRPr lang="sk-SK" noProof="0" dirty="0"/>
          </a:p>
        </p:txBody>
      </p:sp>
      <p:sp>
        <p:nvSpPr>
          <p:cNvPr id="241" name="Textové pole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02</a:t>
            </a:r>
            <a:endParaRPr lang="sk-SK" noProof="0" dirty="0"/>
          </a:p>
        </p:txBody>
      </p:sp>
      <p:sp>
        <p:nvSpPr>
          <p:cNvPr id="242" name="Textové pole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03 | 04</a:t>
            </a:r>
            <a:endParaRPr lang="sk-SK" noProof="0" dirty="0"/>
          </a:p>
        </p:txBody>
      </p:sp>
      <p:sp>
        <p:nvSpPr>
          <p:cNvPr id="245" name="Textové pole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05</a:t>
            </a:r>
            <a:endParaRPr lang="sk-SK" noProof="0" dirty="0"/>
          </a:p>
        </p:txBody>
      </p:sp>
      <p:sp>
        <p:nvSpPr>
          <p:cNvPr id="246" name="Textové pole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06</a:t>
            </a:r>
            <a:endParaRPr lang="sk-SK" noProof="0" dirty="0"/>
          </a:p>
        </p:txBody>
      </p:sp>
      <p:sp>
        <p:nvSpPr>
          <p:cNvPr id="247" name="Textové pole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ové pole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ové pole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ové pole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 | 11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Zástupný objekt textu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6" name="Zástupný objekt textu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7" name="Zástupný objekt textu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8" name="Zástupný objekt textu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0" name="Zástupný objekt textu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1" name="Zástupný objekt textu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2" name="Zástupný objekt textu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3" name="Zástupný objekt textu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4" name="Zástupný objekt textu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5" name="Zástupný objekt textu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7" name="Zástupný objekt textu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8" name="Zástupný objekt textu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9" name="Zástupný objekt textu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0" name="Zástupný objekt textu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1" name="Zástupný objekt textu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2" name="Zástupný objekt textu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4" name="Zástupný objekt textu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5" name="Zástupný objekt textu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6" name="Zástupný objekt textu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7" name="Zástupný objekt textu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8" name="Zástupný objekt textu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9" name="Zástupný objekt textu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1" name="Zástupný objekt textu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2" name="Zástupný objekt textu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3" name="Zástupný objekt textu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4" name="Zástupný objekt textu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5" name="Zástupný objekt textu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6" name="Zástupný objekt textu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8" name="Zástupný objekt textu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9" name="Zástupný objekt textu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0" name="Zástupný objekt textu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1" name="Zástupný objekt textu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2" name="Zástupný objekt textu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3" name="Zástupný objekt textu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5" name="Zástupný objekt textu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7" name="Textové pole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PO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Textové pole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UT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Textové pole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Textové pole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ŠT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Textové pole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PI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Textové pole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SO | NE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sk-SK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spc="150" noProof="0" dirty="0" smtClean="0">
                <a:solidFill>
                  <a:schemeClr val="accent1"/>
                </a:solidFill>
              </a:rPr>
              <a:t>MÁJ</a:t>
            </a:r>
            <a:endParaRPr lang="sk-SK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Textové pole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01</a:t>
            </a:r>
            <a:endParaRPr lang="sk-SK" noProof="0" dirty="0"/>
          </a:p>
        </p:txBody>
      </p:sp>
      <p:sp>
        <p:nvSpPr>
          <p:cNvPr id="150" name="Textové pole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02</a:t>
            </a:r>
            <a:endParaRPr lang="sk-SK" noProof="0" dirty="0"/>
          </a:p>
        </p:txBody>
      </p:sp>
      <p:sp>
        <p:nvSpPr>
          <p:cNvPr id="151" name="Textové pole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03</a:t>
            </a:r>
            <a:endParaRPr lang="sk-SK" noProof="0" dirty="0"/>
          </a:p>
        </p:txBody>
      </p:sp>
      <p:sp>
        <p:nvSpPr>
          <p:cNvPr id="152" name="Textové pole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04</a:t>
            </a:r>
            <a:endParaRPr lang="sk-SK" noProof="0" dirty="0"/>
          </a:p>
        </p:txBody>
      </p:sp>
      <p:sp>
        <p:nvSpPr>
          <p:cNvPr id="153" name="Textové pole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05</a:t>
            </a:r>
            <a:endParaRPr lang="sk-SK" noProof="0" dirty="0"/>
          </a:p>
        </p:txBody>
      </p:sp>
      <p:sp>
        <p:nvSpPr>
          <p:cNvPr id="154" name="Textové pole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06 | 07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46217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ún – rozlož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Priama spojnica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riama spojnica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riama spojnica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riama spojnica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riama spojnica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riama spojnica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riama spojnica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Priama spojnica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riama spojnica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riama spojnica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riama spojnica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riama spojnica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iama spojnica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riama spojnica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Skupin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Priama spojnica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riama spojnica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riama spojnica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riama spojnica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riama spojnica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riama spojnica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riama spojnica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Priama spojnica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riama spojnica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riama spojnica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riama spojnica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riama spojnica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riama spojnica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riama spojnica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Priama spojnica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riama spojnica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riama spojnica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riama spojnica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riama spojnica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riama spojnica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riama spojnica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Priama spojnica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riama spojnica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riama spojnica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riama spojnica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riama spojnica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riama spojnica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riama spojnica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Priama spojnica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riama spojnica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riama spojnica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riama spojnica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riama spojnica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riama spojnica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riama spojnica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Priama spojnica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riama spojnica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riama spojnica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iama spojnica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iama spojnica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riama spojnica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iama spojnica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objekt obrázka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12" name="Zástupný objekt obrázka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7618434B-5E31-42FC-9C3E-13C6326E84B7}" type="datetime1">
              <a:rPr lang="sk-SK" noProof="0" smtClean="0"/>
              <a:t>30.6.2017</a:t>
            </a:fld>
            <a:endParaRPr lang="sk-SK" noProof="0" dirty="0"/>
          </a:p>
        </p:txBody>
      </p:sp>
      <p:sp>
        <p:nvSpPr>
          <p:cNvPr id="4" name="Zástupná pät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objekt čísla snímky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sk-SK" noProof="0" smtClean="0"/>
              <a:t>‹#›</a:t>
            </a:fld>
            <a:endParaRPr lang="sk-SK" noProof="0" dirty="0"/>
          </a:p>
        </p:txBody>
      </p:sp>
      <p:sp>
        <p:nvSpPr>
          <p:cNvPr id="139" name="Zástupný objekt textu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0" name="Textové pole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ové pole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ové pole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ové pole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ové pole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 | 11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ové pole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ové pole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ové pole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ové pole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ové pole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ové pole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 | 18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ové pole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ové pole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ové pole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ové pole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ové pole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ové pole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 | 25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ové pole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ové pole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ové pole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ové pole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ové pole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sz="900" noProof="0" dirty="0" smtClean="0"/>
              <a:t>30</a:t>
            </a:r>
            <a:endParaRPr lang="sk-SK" sz="900" noProof="0" dirty="0"/>
          </a:p>
        </p:txBody>
      </p:sp>
      <p:sp>
        <p:nvSpPr>
          <p:cNvPr id="242" name="Textové pole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ové pole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ové pole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ové pole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ové pole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ové pole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ové pole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Zástupný objekt textu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6" name="Zástupný objekt textu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7" name="Zástupný objekt textu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8" name="Zástupný objekt textu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0" name="Zástupný objekt textu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1" name="Zástupný objekt textu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2" name="Zástupný objekt textu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3" name="Zástupný objekt textu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4" name="Zástupný objekt textu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5" name="Zástupný objekt textu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7" name="Zástupný objekt textu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8" name="Zástupný objekt textu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9" name="Zástupný objekt textu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0" name="Zástupný objekt textu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1" name="Zástupný objekt textu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2" name="Zástupný objekt textu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4" name="Zástupný objekt textu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5" name="Zástupný objekt textu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6" name="Zástupný objekt textu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7" name="Zástupný objekt textu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8" name="Zástupný objekt textu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9" name="Zástupný objekt textu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1" name="Zástupný objekt textu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2" name="Zástupný objekt textu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3" name="Zástupný objekt textu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4" name="Zástupný objekt textu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5" name="Zástupný objekt textu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6" name="Zástupný objekt textu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8" name="Zástupný objekt textu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9" name="Zástupný objekt textu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0" name="Zástupný objekt textu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1" name="Zástupný objekt textu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2" name="Zástupný objekt textu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3" name="Zástupný objekt textu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5" name="Zástupný objekt textu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7" name="Textové pole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PO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Textové pole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UT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Textové pole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Textové pole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ŠT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Textové pole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PI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Textové pole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SO | NE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sk-SK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spc="150" noProof="0" dirty="0" smtClean="0">
                <a:solidFill>
                  <a:schemeClr val="accent1"/>
                </a:solidFill>
              </a:rPr>
              <a:t>JÚN</a:t>
            </a:r>
            <a:endParaRPr lang="sk-SK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54" name="Textové pole 153"/>
          <p:cNvSpPr txBox="1"/>
          <p:nvPr userDrawn="1"/>
        </p:nvSpPr>
        <p:spPr>
          <a:xfrm>
            <a:off x="340995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29</a:t>
            </a:r>
            <a:endParaRPr lang="sk-SK" noProof="0" dirty="0"/>
          </a:p>
        </p:txBody>
      </p:sp>
      <p:sp>
        <p:nvSpPr>
          <p:cNvPr id="155" name="Textové pole 154"/>
          <p:cNvSpPr txBox="1"/>
          <p:nvPr userDrawn="1"/>
        </p:nvSpPr>
        <p:spPr>
          <a:xfrm>
            <a:off x="43313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30</a:t>
            </a:r>
            <a:endParaRPr lang="sk-SK" noProof="0" dirty="0"/>
          </a:p>
        </p:txBody>
      </p:sp>
      <p:sp>
        <p:nvSpPr>
          <p:cNvPr id="156" name="Textové pole 155"/>
          <p:cNvSpPr txBox="1"/>
          <p:nvPr userDrawn="1"/>
        </p:nvSpPr>
        <p:spPr>
          <a:xfrm>
            <a:off x="52457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31</a:t>
            </a:r>
            <a:endParaRPr lang="sk-SK" noProof="0" dirty="0"/>
          </a:p>
        </p:txBody>
      </p:sp>
      <p:sp>
        <p:nvSpPr>
          <p:cNvPr id="157" name="Textové pole 156"/>
          <p:cNvSpPr txBox="1"/>
          <p:nvPr userDrawn="1"/>
        </p:nvSpPr>
        <p:spPr>
          <a:xfrm>
            <a:off x="61509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01</a:t>
            </a:r>
            <a:endParaRPr lang="sk-SK" noProof="0" dirty="0"/>
          </a:p>
        </p:txBody>
      </p:sp>
      <p:sp>
        <p:nvSpPr>
          <p:cNvPr id="158" name="Textové pole 157"/>
          <p:cNvSpPr txBox="1"/>
          <p:nvPr userDrawn="1"/>
        </p:nvSpPr>
        <p:spPr>
          <a:xfrm>
            <a:off x="70653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02</a:t>
            </a:r>
            <a:endParaRPr lang="sk-SK" noProof="0" dirty="0"/>
          </a:p>
        </p:txBody>
      </p:sp>
      <p:sp>
        <p:nvSpPr>
          <p:cNvPr id="159" name="Textové pole 158"/>
          <p:cNvSpPr txBox="1"/>
          <p:nvPr userDrawn="1"/>
        </p:nvSpPr>
        <p:spPr>
          <a:xfrm>
            <a:off x="7979766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03 | 04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861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úl – rozlož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Priama spojnica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riama spojnica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riama spojnica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riama spojnica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riama spojnica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riama spojnica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riama spojnica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Priama spojnica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riama spojnica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riama spojnica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riama spojnica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riama spojnica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iama spojnica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riama spojnica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Skupin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Priama spojnica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riama spojnica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riama spojnica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riama spojnica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riama spojnica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riama spojnica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riama spojnica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Priama spojnica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riama spojnica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riama spojnica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riama spojnica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riama spojnica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riama spojnica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riama spojnica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Priama spojnica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riama spojnica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riama spojnica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riama spojnica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riama spojnica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riama spojnica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riama spojnica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Priama spojnica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riama spojnica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riama spojnica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riama spojnica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riama spojnica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riama spojnica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riama spojnica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Priama spojnica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riama spojnica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riama spojnica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riama spojnica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riama spojnica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riama spojnica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riama spojnica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Priama spojnica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riama spojnica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riama spojnica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iama spojnica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iama spojnica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riama spojnica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iama spojnica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objekt obrázka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12" name="Zástupný objekt obrázka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96E2AC02-CC20-47BE-B329-CC8B44EF86ED}" type="datetime1">
              <a:rPr lang="sk-SK" noProof="0" smtClean="0"/>
              <a:t>30.6.2017</a:t>
            </a:fld>
            <a:endParaRPr lang="sk-SK" noProof="0" dirty="0"/>
          </a:p>
        </p:txBody>
      </p:sp>
      <p:sp>
        <p:nvSpPr>
          <p:cNvPr id="4" name="Zástupná pät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objekt čísla snímky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sk-SK" noProof="0" smtClean="0"/>
              <a:t>‹#›</a:t>
            </a:fld>
            <a:endParaRPr lang="sk-SK" noProof="0" dirty="0"/>
          </a:p>
        </p:txBody>
      </p:sp>
      <p:sp>
        <p:nvSpPr>
          <p:cNvPr id="139" name="Zástupný objekt textu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0" name="Textové pole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ové pole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ové pole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ové pole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ové pole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ové pole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ové pole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ové pole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ové pole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ové pole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ové pole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ové pole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ové pole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ové pole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ové pole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ové pole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ové pole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ové pole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ové pole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ové pole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ové pole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ové pole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ové pole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 | 30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ové pole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31</a:t>
            </a:r>
            <a:endParaRPr lang="sk-SK" noProof="0" dirty="0"/>
          </a:p>
        </p:txBody>
      </p:sp>
      <p:sp>
        <p:nvSpPr>
          <p:cNvPr id="246" name="Textové pole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ové pole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ové pole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ové pole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ové pole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 | 06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Zástupný objekt textu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6" name="Zástupný objekt textu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7" name="Zástupný objekt textu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8" name="Zástupný objekt textu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0" name="Zástupný objekt textu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1" name="Zástupný objekt textu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2" name="Zástupný objekt textu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3" name="Zástupný objekt textu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4" name="Zástupný objekt textu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5" name="Zástupný objekt textu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7" name="Zástupný objekt textu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8" name="Zástupný objekt textu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9" name="Zástupný objekt textu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0" name="Zástupný objekt textu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1" name="Zástupný objekt textu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2" name="Zástupný objekt textu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4" name="Zástupný objekt textu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5" name="Zástupný objekt textu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6" name="Zástupný objekt textu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7" name="Zástupný objekt textu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8" name="Zástupný objekt textu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9" name="Zástupný objekt textu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1" name="Zástupný objekt textu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2" name="Zástupný objekt textu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3" name="Zástupný objekt textu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4" name="Zástupný objekt textu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5" name="Zástupný objekt textu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6" name="Zástupný objekt textu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8" name="Zástupný objekt textu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9" name="Zástupný objekt textu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0" name="Zástupný objekt textu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1" name="Zástupný objekt textu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2" name="Zástupný objekt textu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3" name="Zástupný objekt textu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5" name="Zástupný objekt textu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7" name="Textové pole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PO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Textové pole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UT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Textové pole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Textové pole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ŠT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Textové pole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PI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Textové pole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SO | NE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sk-SK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spc="150" noProof="0" dirty="0" smtClean="0">
                <a:solidFill>
                  <a:schemeClr val="accent1"/>
                </a:solidFill>
              </a:rPr>
              <a:t>JÚL</a:t>
            </a:r>
            <a:endParaRPr lang="sk-SK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Textové pole 148"/>
          <p:cNvSpPr txBox="1"/>
          <p:nvPr userDrawn="1"/>
        </p:nvSpPr>
        <p:spPr>
          <a:xfrm>
            <a:off x="339498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26</a:t>
            </a:r>
            <a:endParaRPr lang="sk-SK" noProof="0" dirty="0"/>
          </a:p>
        </p:txBody>
      </p:sp>
      <p:sp>
        <p:nvSpPr>
          <p:cNvPr id="150" name="Textové pole 149"/>
          <p:cNvSpPr txBox="1"/>
          <p:nvPr userDrawn="1"/>
        </p:nvSpPr>
        <p:spPr>
          <a:xfrm>
            <a:off x="43163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27</a:t>
            </a:r>
            <a:endParaRPr lang="sk-SK" noProof="0" dirty="0"/>
          </a:p>
        </p:txBody>
      </p:sp>
      <p:sp>
        <p:nvSpPr>
          <p:cNvPr id="151" name="Textové pole 150"/>
          <p:cNvSpPr txBox="1"/>
          <p:nvPr userDrawn="1"/>
        </p:nvSpPr>
        <p:spPr>
          <a:xfrm>
            <a:off x="52307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28</a:t>
            </a:r>
            <a:endParaRPr lang="sk-SK" noProof="0" dirty="0"/>
          </a:p>
        </p:txBody>
      </p:sp>
      <p:sp>
        <p:nvSpPr>
          <p:cNvPr id="152" name="Textové pole 151"/>
          <p:cNvSpPr txBox="1"/>
          <p:nvPr userDrawn="1"/>
        </p:nvSpPr>
        <p:spPr>
          <a:xfrm>
            <a:off x="61360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29</a:t>
            </a:r>
            <a:endParaRPr lang="sk-SK" noProof="0" dirty="0"/>
          </a:p>
        </p:txBody>
      </p:sp>
      <p:sp>
        <p:nvSpPr>
          <p:cNvPr id="153" name="Textové pole 152"/>
          <p:cNvSpPr txBox="1"/>
          <p:nvPr userDrawn="1"/>
        </p:nvSpPr>
        <p:spPr>
          <a:xfrm>
            <a:off x="70504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30</a:t>
            </a:r>
            <a:endParaRPr lang="sk-SK" noProof="0" dirty="0"/>
          </a:p>
        </p:txBody>
      </p:sp>
      <p:sp>
        <p:nvSpPr>
          <p:cNvPr id="154" name="Textové pole 153"/>
          <p:cNvSpPr txBox="1"/>
          <p:nvPr userDrawn="1"/>
        </p:nvSpPr>
        <p:spPr>
          <a:xfrm>
            <a:off x="7964805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01 | 02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0983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– rozlož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Priama spojnica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riama spojnica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riama spojnica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riama spojnica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riama spojnica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riama spojnica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riama spojnica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Priama spojnica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riama spojnica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riama spojnica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riama spojnica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riama spojnica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iama spojnica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riama spojnica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Skupin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Priama spojnica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riama spojnica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riama spojnica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riama spojnica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riama spojnica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riama spojnica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riama spojnica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Priama spojnica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riama spojnica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riama spojnica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riama spojnica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riama spojnica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riama spojnica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riama spojnica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Priama spojnica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riama spojnica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riama spojnica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riama spojnica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riama spojnica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riama spojnica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riama spojnica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Priama spojnica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riama spojnica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riama spojnica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riama spojnica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riama spojnica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riama spojnica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riama spojnica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Priama spojnica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riama spojnica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riama spojnica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riama spojnica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riama spojnica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riama spojnica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riama spojnica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Priama spojnica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riama spojnica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riama spojnica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iama spojnica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iama spojnica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riama spojnica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iama spojnica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objekt obrázka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12" name="Zástupný objekt obrázka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D0FD5E05-078A-42BC-9C8C-3CC63D7A6413}" type="datetime1">
              <a:rPr lang="sk-SK" noProof="0" smtClean="0"/>
              <a:t>30.6.2017</a:t>
            </a:fld>
            <a:endParaRPr lang="sk-SK" noProof="0" dirty="0"/>
          </a:p>
        </p:txBody>
      </p:sp>
      <p:sp>
        <p:nvSpPr>
          <p:cNvPr id="4" name="Zástupná pät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objekt čísla snímky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sk-SK" noProof="0" smtClean="0"/>
              <a:t>‹#›</a:t>
            </a:fld>
            <a:endParaRPr lang="sk-SK" noProof="0" dirty="0"/>
          </a:p>
        </p:txBody>
      </p:sp>
      <p:sp>
        <p:nvSpPr>
          <p:cNvPr id="139" name="Zástupný objekt textu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0" name="Textové pole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ové pole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ové pole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ové pole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ové pole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 | 13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ové pole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ové pole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ové pole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ové pole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ové pole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ové pole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 | 20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ové pole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ové pole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ové pole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ové pole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ové pole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ové pole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 | 27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ové pole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ové pole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ové pole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ové pole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31</a:t>
            </a:r>
            <a:endParaRPr lang="sk-SK" noProof="0" dirty="0"/>
          </a:p>
        </p:txBody>
      </p:sp>
      <p:sp>
        <p:nvSpPr>
          <p:cNvPr id="241" name="Textové pole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ové pole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 | 03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ové pole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ové pole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ové pole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ové pole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ové pole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ové pole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 | 10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Zástupný objekt textu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6" name="Zástupný objekt textu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7" name="Zástupný objekt textu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8" name="Zástupný objekt textu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0" name="Zástupný objekt textu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1" name="Zástupný objekt textu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2" name="Zástupný objekt textu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3" name="Zástupný objekt textu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4" name="Zástupný objekt textu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5" name="Zástupný objekt textu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7" name="Zástupný objekt textu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8" name="Zástupný objekt textu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9" name="Zástupný objekt textu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0" name="Zástupný objekt textu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1" name="Zástupný objekt textu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2" name="Zástupný objekt textu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4" name="Zástupný objekt textu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5" name="Zástupný objekt textu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6" name="Zástupný objekt textu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7" name="Zástupný objekt textu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8" name="Zástupný objekt textu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9" name="Zástupný objekt textu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1" name="Zástupný objekt textu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2" name="Zástupný objekt textu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3" name="Zástupný objekt textu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4" name="Zástupný objekt textu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5" name="Zástupný objekt textu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6" name="Zástupný objekt textu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8" name="Zástupný objekt textu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9" name="Zástupný objekt textu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0" name="Zástupný objekt textu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1" name="Zástupný objekt textu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2" name="Zástupný objekt textu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3" name="Zástupný objekt textu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5" name="Zástupný objekt textu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7" name="Textové pole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PO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Textové pole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UT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Textové pole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Textové pole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ŠT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Textové pole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PI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Textové pole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SO | NE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sk-SK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spc="150" noProof="0" dirty="0" smtClean="0">
                <a:solidFill>
                  <a:schemeClr val="accent1"/>
                </a:solidFill>
              </a:rPr>
              <a:t>AUGUST</a:t>
            </a:r>
            <a:endParaRPr lang="sk-SK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Textové pole 148"/>
          <p:cNvSpPr txBox="1"/>
          <p:nvPr userDrawn="1"/>
        </p:nvSpPr>
        <p:spPr>
          <a:xfrm>
            <a:off x="340451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31</a:t>
            </a:r>
            <a:endParaRPr lang="sk-SK" noProof="0" dirty="0"/>
          </a:p>
        </p:txBody>
      </p:sp>
      <p:sp>
        <p:nvSpPr>
          <p:cNvPr id="150" name="Textové pole 149"/>
          <p:cNvSpPr txBox="1"/>
          <p:nvPr userDrawn="1"/>
        </p:nvSpPr>
        <p:spPr>
          <a:xfrm>
            <a:off x="43258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01</a:t>
            </a:r>
            <a:endParaRPr lang="sk-SK" noProof="0" dirty="0"/>
          </a:p>
        </p:txBody>
      </p:sp>
      <p:sp>
        <p:nvSpPr>
          <p:cNvPr id="151" name="Textové pole 150"/>
          <p:cNvSpPr txBox="1"/>
          <p:nvPr userDrawn="1"/>
        </p:nvSpPr>
        <p:spPr>
          <a:xfrm>
            <a:off x="52402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02</a:t>
            </a:r>
            <a:endParaRPr lang="sk-SK" noProof="0" dirty="0"/>
          </a:p>
        </p:txBody>
      </p:sp>
      <p:sp>
        <p:nvSpPr>
          <p:cNvPr id="152" name="Textové pole 151"/>
          <p:cNvSpPr txBox="1"/>
          <p:nvPr userDrawn="1"/>
        </p:nvSpPr>
        <p:spPr>
          <a:xfrm>
            <a:off x="61455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03</a:t>
            </a:r>
            <a:endParaRPr lang="sk-SK" noProof="0" dirty="0"/>
          </a:p>
        </p:txBody>
      </p:sp>
      <p:sp>
        <p:nvSpPr>
          <p:cNvPr id="153" name="Textové pole 152"/>
          <p:cNvSpPr txBox="1"/>
          <p:nvPr userDrawn="1"/>
        </p:nvSpPr>
        <p:spPr>
          <a:xfrm>
            <a:off x="70599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04</a:t>
            </a:r>
            <a:endParaRPr lang="sk-SK" noProof="0" dirty="0"/>
          </a:p>
        </p:txBody>
      </p:sp>
      <p:sp>
        <p:nvSpPr>
          <p:cNvPr id="154" name="Textové pole 153"/>
          <p:cNvSpPr txBox="1"/>
          <p:nvPr userDrawn="1"/>
        </p:nvSpPr>
        <p:spPr>
          <a:xfrm>
            <a:off x="7974330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05 | 06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35025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– rozlož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Priama spojnica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riama spojnica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riama spojnica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riama spojnica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riama spojnica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riama spojnica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riama spojnica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Priama spojnica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riama spojnica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riama spojnica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riama spojnica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riama spojnica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iama spojnica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riama spojnica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Skupin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Priama spojnica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riama spojnica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riama spojnica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riama spojnica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riama spojnica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riama spojnica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riama spojnica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Priama spojnica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riama spojnica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riama spojnica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riama spojnica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riama spojnica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riama spojnica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riama spojnica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Priama spojnica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riama spojnica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riama spojnica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riama spojnica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riama spojnica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riama spojnica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riama spojnica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Priama spojnica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riama spojnica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riama spojnica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riama spojnica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riama spojnica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riama spojnica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riama spojnica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Priama spojnica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riama spojnica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riama spojnica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riama spojnica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riama spojnica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riama spojnica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riama spojnica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Priama spojnica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riama spojnica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riama spojnica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iama spojnica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iama spojnica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riama spojnica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iama spojnica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objekt obrázka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12" name="Zástupný objekt obrázka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DF9D5748-3997-4792-8E0F-960DAB7C2ED2}" type="datetime1">
              <a:rPr lang="sk-SK" noProof="0" smtClean="0"/>
              <a:t>30.6.2017</a:t>
            </a:fld>
            <a:endParaRPr lang="sk-SK" noProof="0" dirty="0"/>
          </a:p>
        </p:txBody>
      </p:sp>
      <p:sp>
        <p:nvSpPr>
          <p:cNvPr id="4" name="Zástupná pät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objekt čísla snímky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sk-SK" noProof="0" smtClean="0"/>
              <a:t>‹#›</a:t>
            </a:fld>
            <a:endParaRPr lang="sk-SK" noProof="0" dirty="0"/>
          </a:p>
        </p:txBody>
      </p:sp>
      <p:sp>
        <p:nvSpPr>
          <p:cNvPr id="139" name="Zástupný objekt textu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0" name="Textové pole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ové pole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ové pole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ové pole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ové pole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ové pole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ové pole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ové pole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ové pole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ové pole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ové pole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ové pole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ové pole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ové pole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ové pole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ové pole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ové pole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ové pole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ové pole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ové pole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ové pole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ové pole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ové pole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ové pole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kern="12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| </a:t>
            </a:r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sk-SK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ové pole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sk-SK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xtové pole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ové pole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ové pole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ové pole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ové pole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k-SK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 | 08</a:t>
            </a:r>
            <a:endParaRPr lang="sk-SK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Zástupný objekt textu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6" name="Zástupný objekt textu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7" name="Zástupný objekt textu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58" name="Zástupný objekt textu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0" name="Zástupný objekt textu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1" name="Zástupný objekt textu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2" name="Zástupný objekt textu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3" name="Zástupný objekt textu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4" name="Zástupný objekt textu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5" name="Zástupný objekt textu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7" name="Zástupný objekt textu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8" name="Zástupný objekt textu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69" name="Zástupný objekt textu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0" name="Zástupný objekt textu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1" name="Zástupný objekt textu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2" name="Zástupný objekt textu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4" name="Zástupný objekt textu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5" name="Zástupný objekt textu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6" name="Zástupný objekt textu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7" name="Zástupný objekt textu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8" name="Zástupný objekt textu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79" name="Zástupný objekt textu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1" name="Zástupný objekt textu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2" name="Zástupný objekt textu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3" name="Zástupný objekt textu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4" name="Zástupný objekt textu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5" name="Zástupný objekt textu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6" name="Zástupný objekt textu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8" name="Zástupný objekt textu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89" name="Zástupný objekt textu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0" name="Zástupný objekt textu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1" name="Zástupný objekt textu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2" name="Zástupný objekt textu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3" name="Zástupný objekt textu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295" name="Zástupný objekt textu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k-SK" noProof="0" dirty="0" smtClean="0"/>
              <a:t>Po kliknutí sem môžete zadať text</a:t>
            </a:r>
            <a:endParaRPr lang="sk-SK" noProof="0" dirty="0"/>
          </a:p>
        </p:txBody>
      </p:sp>
      <p:sp>
        <p:nvSpPr>
          <p:cNvPr id="187" name="Textové pole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PO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Textové pole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UT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Textové pole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Textové pole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ŠT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Textové pole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PI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Textové pole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k-SK" sz="900" spc="-50" noProof="0" dirty="0" smtClean="0">
                <a:solidFill>
                  <a:schemeClr val="accent1"/>
                </a:solidFill>
              </a:rPr>
              <a:t>SO | NE</a:t>
            </a:r>
            <a:endParaRPr lang="sk-SK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sk-SK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k-SK" cap="all" spc="150" noProof="0" dirty="0" smtClean="0">
                <a:solidFill>
                  <a:schemeClr val="accent1"/>
                </a:solidFill>
              </a:rPr>
              <a:t>SEPTEMBER</a:t>
            </a:r>
            <a:endParaRPr lang="sk-SK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Textové pole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28</a:t>
            </a:r>
            <a:endParaRPr lang="sk-SK" noProof="0" dirty="0"/>
          </a:p>
        </p:txBody>
      </p:sp>
      <p:sp>
        <p:nvSpPr>
          <p:cNvPr id="150" name="Textové pole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29</a:t>
            </a:r>
            <a:endParaRPr lang="sk-SK" noProof="0" dirty="0"/>
          </a:p>
        </p:txBody>
      </p:sp>
      <p:sp>
        <p:nvSpPr>
          <p:cNvPr id="151" name="Textové pole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30</a:t>
            </a:r>
            <a:endParaRPr lang="sk-SK" noProof="0" dirty="0"/>
          </a:p>
        </p:txBody>
      </p:sp>
      <p:sp>
        <p:nvSpPr>
          <p:cNvPr id="152" name="Textové pole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31</a:t>
            </a:r>
            <a:endParaRPr lang="sk-SK" noProof="0" dirty="0"/>
          </a:p>
        </p:txBody>
      </p:sp>
      <p:sp>
        <p:nvSpPr>
          <p:cNvPr id="153" name="Textové pole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01</a:t>
            </a:r>
            <a:endParaRPr lang="sk-SK" noProof="0" dirty="0"/>
          </a:p>
        </p:txBody>
      </p:sp>
      <p:sp>
        <p:nvSpPr>
          <p:cNvPr id="154" name="Textové pole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k-SK" noProof="0" dirty="0" smtClean="0"/>
              <a:t>02 | 03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58044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nadpisu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 dirty="0" smtClean="0"/>
              <a:t>Po kliknutí sem môžete zadať nadpis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dirty="0" smtClean="0"/>
              <a:t>Po kliknutí sem môžete zadať text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EE44DC4-735E-4B76-A037-9BFDE9C7F5DA}" type="datetime1">
              <a:rPr lang="sk-SK" smtClean="0"/>
              <a:t>30.6.2017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7" name="Pokyny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sk-SK" sz="1100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Poznámka: </a:t>
            </a:r>
          </a:p>
          <a:p>
            <a:pPr rtl="0">
              <a:spcBef>
                <a:spcPts val="1200"/>
              </a:spcBef>
            </a:pPr>
            <a:r>
              <a:rPr lang="sk-SK" sz="1100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Túto šablónu si môžete vytlačiť a použiť ju ako nástenný kalendár. Môžete tiež skopírovať snímku ľubovoľného mesiaca a pridať ju do svojej vlastnej prezentácie.</a:t>
            </a:r>
            <a:endParaRPr lang="sk-SK" sz="11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83" r:id="rId14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Zástupný objekt obrázka 42" descr="Sánkujúce sa dievča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Zástupný objekt obrázka 43" descr="Muž a štyri deti naskladaní na sebe na saniach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2" name="Zástupný objekt textu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5" name="Zástupný objekt textu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6" name="Zástupný objekt textu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7" name="Zástupný objekt textu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8" name="Zástupný objekt textu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9" name="Zástupný objekt textu 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Nový rok</a:t>
            </a:r>
            <a:endParaRPr lang="sk-SK" dirty="0"/>
          </a:p>
        </p:txBody>
      </p:sp>
      <p:sp>
        <p:nvSpPr>
          <p:cNvPr id="49" name="Zástupný objekt textu 4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0" name="Zástupný objekt textu 4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1" name="Zástupný objekt textu 5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2" name="Zástupný objekt textu 5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3" name="Zástupný objekt textu 5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4" name="Zástupný objekt textu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5" name="Zástupný objekt textu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6" name="Zástupný objekt textu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7" name="Zástupný objekt textu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8" name="Zástupný objekt textu 57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9" name="Zástupný objekt textu 58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0" name="Zástupný objekt textu 59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1" name="Zástupný objekt textu 60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23" name="Zástupný objekt textu 22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2" name="Zástupný objekt textu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3" name="Zástupný objekt textu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4" name="Zástupný objekt textu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5" name="Zástupný objekt textu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6" name="Zástupný objekt textu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7" name="Zástupný objekt textu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8" name="Zástupný objekt textu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9" name="Zástupný objekt textu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0" name="Zástupný objekt textu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1" name="Zástupný objekt textu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2" name="Zástupný objekt textu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3" name="Zástupný objekt textu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4" name="Zástupný objekt textu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5" name="Zástupný objekt textu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6" name="Zástupný objekt textu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7" name="Zástupný objekt textu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3591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ástupný objekt obrázka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Zástupný objekt obrázka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Zástupný objekt textu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3" name="Zástupný objekt textu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4" name="Zástupný objekt textu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5" name="Zástupný objekt textu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6" name="Zástupný objekt textu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7" name="Zástupný objekt textu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8" name="Zástupný objekt textu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9" name="Zástupný objekt textu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0" name="Zástupný objekt textu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1" name="Zástupný objekt textu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2" name="Zástupný objekt textu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3" name="Zástupný objekt textu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4" name="Zástupný objekt textu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5" name="Zástupný objekt textu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6" name="Zástupný objekt textu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7" name="Zástupný objekt textu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8" name="Zástupný objekt textu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9" name="Zástupný objekt textu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0" name="Zástupný objekt textu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1" name="Zástupný objekt textu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2" name="Zástupný objekt textu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3" name="Zástupný objekt textu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4" name="Zástupný objekt textu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5" name="Zástupný objekt textu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6" name="Zástupný objekt textu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7" name="Zástupný objekt textu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8" name="Zástupný objekt textu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9" name="Zástupný objekt textu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0" name="Zástupný objekt textu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1" name="Zástupný objekt textu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2" name="Zástupný objekt textu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3" name="Zástupný objekt textu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4" name="Zástupný objekt textu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5" name="Zástupný objekt textu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6" name="Zástupný objekt textu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7" name="Zástupný objekt textu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7210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ástupný objekt obrázka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Zástupný objekt obrázka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Zástupný objekt textu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3" name="Zástupný objekt textu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4" name="Zástupný objekt textu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5" name="Zástupný objekt textu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6" name="Zástupný objekt textu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7" name="Zástupný objekt textu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8" name="Zástupný objekt textu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9" name="Zástupný objekt textu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0" name="Zástupný objekt textu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1" name="Zástupný objekt textu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2" name="Zástupný objekt textu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3" name="Zástupný objekt textu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4" name="Zástupný objekt textu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5" name="Zástupný objekt textu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6" name="Zástupný objekt textu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7" name="Zástupný objekt textu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8" name="Zástupný objekt textu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9" name="Zástupný objekt textu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0" name="Zástupný objekt textu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1" name="Zástupný objekt textu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2" name="Zástupný objekt textu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3" name="Zástupný objekt textu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4" name="Zástupný objekt textu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5" name="Zástupný objekt textu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6" name="Zástupný objekt textu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7" name="Zástupný objekt textu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8" name="Zástupný objekt textu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9" name="Zástupný objekt textu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0" name="Zástupný objekt textu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1" name="Zástupný objekt textu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2" name="Zástupný objekt textu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3" name="Zástupný objekt textu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4" name="Zástupný objekt textu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5" name="Zástupný objekt textu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6" name="Zástupný objekt textu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7" name="Zástupný objekt textu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99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ástupný objekt obrázka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Zástupný objekt obrázka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Zástupný objekt textu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3" name="Zástupný objekt textu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4" name="Zástupný objekt textu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5" name="Zástupný objekt textu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6" name="Zástupný objekt textu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7" name="Zástupný objekt textu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8" name="Zástupný objekt textu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9" name="Zástupný objekt textu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0" name="Zástupný objekt textu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1" name="Zástupný objekt textu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2" name="Zástupný objekt textu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3" name="Zástupný objekt textu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4" name="Zástupný objekt textu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5" name="Zástupný objekt textu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6" name="Zástupný objekt textu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7" name="Zástupný objekt textu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8" name="Zástupný objekt textu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9" name="Zástupný objekt textu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0" name="Zástupný objekt textu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1" name="Zástupný objekt textu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2" name="Zástupný objekt textu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3" name="Zástupný objekt textu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4" name="Zástupný objekt textu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5" name="Zástupný objekt textu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6" name="Zástupný objekt textu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7" name="Zástupný objekt textu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8" name="Zástupný objekt textu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9" name="Zástupný objekt textu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0" name="Zástupný objekt textu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1" name="Zástupný objekt textu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2" name="Zástupný objekt textu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3" name="Zástupný objekt textu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4" name="Zástupný objekt textu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5" name="Zástupný objekt textu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6" name="Zástupný objekt textu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7" name="Zástupný objekt textu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305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Zástupný objekt obrázka 4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3" name="Zástupný objekt obrázka 4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4" name="Zástupný objekt textu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5" name="Zástupný objekt textu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6" name="Zástupný objekt textu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7" name="Zástupný objekt textu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8" name="Zástupný objekt textu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9" name="Zástupný objekt textu 4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0" name="Zástupný objekt textu 4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1" name="Zástupný objekt textu 5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2" name="Zástupný objekt textu 5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3" name="Zástupný objekt textu 5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4" name="Zástupný objekt textu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4" name="Zástupný objekt textu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5" name="Zástupný objekt textu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6" name="Zástupný objekt textu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7" name="Zástupný objekt textu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9" name="Zástupný objekt textu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8" name="Zástupný objekt textu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9" name="Zástupný objekt textu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0" name="Zástupný objekt textu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1" name="Zástupný objekt textu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2" name="Zástupný objekt textu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3" name="Zástupný objekt textu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4" name="Zástupný objekt textu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5" name="Zástupný objekt textu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6" name="Zástupný objekt textu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7" name="Zástupný objekt textu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8" name="Zástupný objekt textu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9" name="Zástupný objekt textu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0" name="Zástupný objekt textu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1" name="Zástupný objekt textu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2" name="Zástupný objekt textu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3" name="Zástupný objekt textu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4" name="Zástupný objekt textu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5" name="Zástupný objekt textu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6" name="Zástupný objekt textu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7" name="Zástupný objekt textu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640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ástupný objekt obrázka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Zástupný objekt obrázka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Zástupný objekt textu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3" name="Zástupný objekt textu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4" name="Zástupný objekt textu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5" name="Zástupný objekt textu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6" name="Zástupný objekt textu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7" name="Zástupný objekt textu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8" name="Zástupný objekt textu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9" name="Zástupný objekt textu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0" name="Zástupný objekt textu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1" name="Zástupný objekt textu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2" name="Zástupný objekt textu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3" name="Zástupný objekt textu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4" name="Zástupný objekt textu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5" name="Zástupný objekt textu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6" name="Zástupný objekt textu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7" name="Zástupný objekt textu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8" name="Zástupný objekt textu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9" name="Zástupný objekt textu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0" name="Zástupný objekt textu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1" name="Zástupný objekt textu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2" name="Zástupný objekt textu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3" name="Zástupný objekt textu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4" name="Zástupný objekt textu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5" name="Zástupný objekt textu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6" name="Zástupný objekt textu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7" name="Zástupný objekt textu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8" name="Zástupný objekt textu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9" name="Zástupný objekt textu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0" name="Zástupný objekt textu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1" name="Zástupný objekt textu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2" name="Zástupný objekt textu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3" name="Zástupný objekt textu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4" name="Zástupný objekt textu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5" name="Zástupný objekt textu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6" name="Zástupný objekt textu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7" name="Zástupný objekt textu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991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ástupný objekt obrázka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Zástupný objekt obrázka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Zástupný objekt textu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3" name="Zástupný objekt textu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4" name="Zástupný objekt textu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5" name="Zástupný objekt textu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6" name="Zástupný objekt textu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7" name="Zástupný objekt textu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8" name="Zástupný objekt textu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9" name="Zástupný objekt textu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0" name="Zástupný objekt textu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1" name="Zástupný objekt textu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2" name="Zástupný objekt textu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3" name="Zástupný objekt textu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4" name="Zástupný objekt textu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5" name="Zástupný objekt textu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6" name="Zástupný objekt textu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7" name="Zástupný objekt textu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8" name="Zástupný objekt textu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9" name="Zástupný objekt textu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0" name="Zástupný objekt textu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1" name="Zástupný objekt textu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2" name="Zástupný objekt textu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3" name="Zástupný objekt textu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4" name="Zástupný objekt textu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5" name="Zástupný objekt textu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6" name="Zástupný objekt textu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7" name="Zástupný objekt textu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8" name="Zástupný objekt textu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9" name="Zástupný objekt textu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0" name="Zástupný objekt textu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1" name="Zástupný objekt textu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2" name="Zástupný objekt textu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3" name="Zástupný objekt textu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4" name="Zástupný objekt textu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5" name="Zástupný objekt textu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6" name="Zástupný objekt textu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7" name="Zástupný objekt textu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8015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ástupný objekt obrázka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Zástupný objekt obrázka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Zástupný objekt textu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3" name="Zástupný objekt textu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4" name="Zástupný objekt textu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5" name="Zástupný objekt textu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6" name="Zástupný objekt textu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7" name="Zástupný objekt textu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8" name="Zástupný objekt textu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9" name="Zástupný objekt textu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0" name="Zástupný objekt textu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1" name="Zástupný objekt textu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2" name="Zástupný objekt textu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3" name="Zástupný objekt textu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4" name="Zástupný objekt textu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5" name="Zástupný objekt textu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6" name="Zástupný objekt textu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7" name="Zástupný objekt textu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8" name="Zástupný objekt textu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9" name="Zástupný objekt textu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0" name="Zástupný objekt textu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1" name="Zástupný objekt textu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2" name="Zástupný objekt textu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3" name="Zástupný objekt textu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4" name="Zástupný objekt textu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5" name="Zástupný objekt textu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6" name="Zástupný objekt textu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7" name="Zástupný objekt textu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8" name="Zástupný objekt textu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9" name="Zástupný objekt textu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0" name="Zástupný objekt textu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1" name="Zástupný objekt textu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2" name="Zástupný objekt textu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3" name="Zástupný objekt textu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4" name="Zástupný objekt textu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5" name="Zástupný objekt textu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6" name="Zástupný objekt textu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7" name="Zástupný objekt textu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2460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ástupný objekt obrázka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Zástupný objekt obrázka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Zástupný objekt textu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3" name="Zástupný objekt textu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4" name="Zástupný objekt textu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5" name="Zástupný objekt textu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6" name="Zástupný objekt textu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7" name="Zástupný objekt textu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8" name="Zástupný objekt textu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9" name="Zástupný objekt textu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0" name="Zástupný objekt textu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1" name="Zástupný objekt textu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2" name="Zástupný objekt textu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3" name="Zástupný objekt textu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4" name="Zástupný objekt textu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5" name="Zástupný objekt textu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6" name="Zástupný objekt textu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7" name="Zástupný objekt textu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8" name="Zástupný objekt textu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9" name="Zástupný objekt textu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0" name="Zástupný objekt textu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1" name="Zástupný objekt textu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2" name="Zástupný objekt textu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3" name="Zástupný objekt textu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4" name="Zástupný objekt textu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5" name="Zástupný objekt textu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6" name="Zástupný objekt textu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7" name="Zástupný objekt textu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8" name="Zástupný objekt textu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9" name="Zástupný objekt textu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0" name="Zástupný objekt textu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1" name="Zástupný objekt textu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2" name="Zástupný objekt textu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3" name="Zástupný objekt textu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4" name="Zástupný objekt textu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5" name="Zástupný objekt textu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6" name="Zástupný objekt textu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7" name="Zástupný objekt textu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2640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ástupný objekt obrázka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Zástupný objekt obrázka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Zástupný objekt textu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3" name="Zástupný objekt textu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4" name="Zástupný objekt textu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5" name="Zástupný objekt textu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6" name="Zástupný objekt textu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7" name="Zástupný objekt textu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8" name="Zástupný objekt textu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9" name="Zástupný objekt textu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0" name="Zástupný objekt textu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1" name="Zástupný objekt textu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2" name="Zástupný objekt textu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3" name="Zástupný objekt textu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4" name="Zástupný objekt textu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5" name="Zástupný objekt textu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6" name="Zástupný objekt textu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7" name="Zástupný objekt textu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8" name="Zástupný objekt textu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9" name="Zástupný objekt textu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0" name="Zástupný objekt textu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1" name="Zástupný objekt textu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2" name="Zástupný objekt textu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3" name="Zástupný objekt textu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4" name="Zástupný objekt textu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5" name="Zástupný objekt textu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6" name="Zástupný objekt textu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7" name="Zástupný objekt textu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8" name="Zástupný objekt textu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9" name="Zástupný objekt textu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0" name="Zástupný objekt textu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1" name="Zástupný objekt textu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2" name="Zástupný objekt textu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3" name="Zástupný objekt textu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4" name="Zástupný objekt textu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5" name="Zástupný objekt textu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6" name="Zástupný objekt textu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7" name="Zástupný objekt textu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556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ástupný objekt obrázka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Zástupný objekt obrázka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Zástupný objekt textu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3" name="Zástupný objekt textu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4" name="Zástupný objekt textu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5" name="Zástupný objekt textu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6" name="Zástupný objekt textu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7" name="Zástupný objekt textu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8" name="Zástupný objekt textu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9" name="Zástupný objekt textu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0" name="Zástupný objekt textu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1" name="Zástupný objekt textu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2" name="Zástupný objekt textu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3" name="Zástupný objekt textu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4" name="Zástupný objekt textu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5" name="Zástupný objekt textu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6" name="Zástupný objekt textu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7" name="Zástupný objekt textu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8" name="Zástupný objekt textu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9" name="Zástupný objekt textu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0" name="Zástupný objekt textu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1" name="Zástupný objekt textu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2" name="Zástupný objekt textu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3" name="Zástupný objekt textu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4" name="Zástupný objekt textu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5" name="Zástupný objekt textu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6" name="Zástupný objekt textu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7" name="Zástupný objekt textu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8" name="Zástupný objekt textu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9" name="Zástupný objekt textu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0" name="Zástupný objekt textu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1" name="Zástupný objekt textu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2" name="Zástupný objekt textu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3" name="Zástupný objekt textu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4" name="Zástupný objekt textu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5" name="Zástupný objekt textu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6" name="Zástupný objekt textu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7" name="Zástupný objekt textu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7872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ástupný objekt obrázka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Zástupný objekt obrázka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Zástupný objekt textu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3" name="Zástupný objekt textu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4" name="Zástupný objekt textu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5" name="Zástupný objekt textu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6" name="Zástupný objekt textu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7" name="Zástupný objekt textu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8" name="Zástupný objekt textu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9" name="Zástupný objekt textu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0" name="Zástupný objekt textu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1" name="Zástupný objekt textu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2" name="Zástupný objekt textu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3" name="Zástupný objekt textu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4" name="Zástupný objekt textu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5" name="Zástupný objekt textu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6" name="Zástupný objekt textu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7" name="Zástupný objekt textu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8" name="Zástupný objekt textu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9" name="Zástupný objekt textu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0" name="Zástupný objekt textu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1" name="Zástupný objekt textu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2" name="Zástupný objekt textu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3" name="Zástupný objekt textu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4" name="Zástupný objekt textu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5" name="Zástupný objekt textu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6" name="Zástupný objekt textu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7" name="Zástupný objekt textu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8" name="Zástupný objekt textu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9" name="Zástupný objekt textu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0" name="Zástupný objekt textu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1" name="Zástupný objekt textu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2" name="Zástupný objekt textu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3" name="Zástupný objekt textu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4" name="Zástupný objekt textu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5" name="Zástupný objekt textu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6" name="Zástupný objekt textu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7" name="Zástupný objekt textu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48221453"/>
      </p:ext>
    </p:extLst>
  </p:cSld>
  <p:clrMapOvr>
    <a:masterClrMapping/>
  </p:clrMapOvr>
</p:sld>
</file>

<file path=ppt/theme/theme1.xml><?xml version="1.0" encoding="utf-8"?>
<a:theme xmlns:a="http://schemas.openxmlformats.org/drawingml/2006/main" name="Rodinný kalendár na rok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photo calendar (Mon-Sat-Sun).potx" id="{D6BCC280-D02D-45B9-8FFE-D3DA7DC59632}" vid="{85659972-9113-49B5-B895-1C0329351576}"/>
    </a:ext>
  </a:extLst>
</a:theme>
</file>

<file path=ppt/theme/theme2.xml><?xml version="1.0" encoding="utf-8"?>
<a:theme xmlns:a="http://schemas.openxmlformats.org/drawingml/2006/main" name="Motív balíka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14</Words>
  <Application>Microsoft Office PowerPoint</Application>
  <PresentationFormat>Prezentácia na obrazovke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Arial</vt:lpstr>
      <vt:lpstr>Euphemia</vt:lpstr>
      <vt:lpstr>Rodinný kalendár na rok 2017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2015-06-10T22:14:27Z</dcterms:created>
  <dcterms:modified xsi:type="dcterms:W3CDTF">2017-06-30T05:25:54Z</dcterms:modified>
</cp:coreProperties>
</file>