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0732" autoAdjust="0"/>
  </p:normalViewPr>
  <p:slideViewPr>
    <p:cSldViewPr snapToGrid="0">
      <p:cViewPr varScale="1">
        <p:scale>
          <a:sx n="62" d="100"/>
          <a:sy n="62" d="100"/>
        </p:scale>
        <p:origin x="223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25EF674-9E55-4D55-8108-1986F9704757}" type="datetime1">
              <a:rPr lang="sk-SK" smtClean="0"/>
              <a:pPr algn="r" rtl="0"/>
              <a:t>28.1.2014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9423F10-520D-49D4-BFBC-A0CFF82F4381}" type="datetime1">
              <a:rPr lang="sk-SK" smtClean="0"/>
              <a:pPr/>
              <a:t>28.1.2014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Ak chcete túto brožúru zmeniť, nahraďte vzorový obsah vlastným. Ak chcete radšej začať úplne od začiatku, stlačte tlačidlo Nová snímka na karte Domov a vložte novú stranu. Do prázdnych zástupných symbolov potom zadajte svoj text a obrázky. Ak potrebujete viac zástupných symbolov na nadpisy, podtituly alebo základný text, skopírujte akýkoľvek existujúci zástupný symbol a presuňte nový symbol na požadované miesto.</a:t>
            </a:r>
          </a:p>
          <a:p>
            <a:pPr rtl="0"/>
            <a:endParaRPr lang="en-US" dirty="0" smtClean="0"/>
          </a:p>
          <a:p>
            <a:pPr rtl="0"/>
            <a:r>
              <a:rPr lang="sk" dirty="0"/>
              <a:t>Všimli ste si, že sme pre vás vytvorili značky preloženia? Sú naozaj nenápadné, no ak nechcete, aby sa v brožúre zobrazovali, pred tlačou ich vyberte a odstráňte.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nkajšia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textu 21"/>
          <p:cNvSpPr>
            <a:spLocks noGrp="1"/>
          </p:cNvSpPr>
          <p:nvPr>
            <p:ph type="body" sz="quarter" idx="20" hasCustomPrompt="1"/>
          </p:nvPr>
        </p:nvSpPr>
        <p:spPr>
          <a:xfrm>
            <a:off x="235612" y="240371"/>
            <a:ext cx="2868775" cy="129450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0000"/>
              </a:lnSpc>
              <a:spcBef>
                <a:spcPts val="0"/>
              </a:spcBef>
              <a:buNone/>
              <a:defRPr sz="19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Text nadpisu</a:t>
            </a:r>
            <a:endParaRPr lang="sk-SK" dirty="0"/>
          </a:p>
        </p:txBody>
      </p:sp>
      <p:sp>
        <p:nvSpPr>
          <p:cNvPr id="25" name="Zástupný symbol obrázka 11"/>
          <p:cNvSpPr>
            <a:spLocks noGrp="1"/>
          </p:cNvSpPr>
          <p:nvPr>
            <p:ph type="pic" sz="quarter" idx="10"/>
          </p:nvPr>
        </p:nvSpPr>
        <p:spPr>
          <a:xfrm>
            <a:off x="228600" y="1546649"/>
            <a:ext cx="2880360" cy="45720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28" name="Zástupný symbol textu 21"/>
          <p:cNvSpPr>
            <a:spLocks noGrp="1"/>
          </p:cNvSpPr>
          <p:nvPr>
            <p:ph type="body" sz="quarter" idx="19" hasCustomPrompt="1"/>
          </p:nvPr>
        </p:nvSpPr>
        <p:spPr>
          <a:xfrm>
            <a:off x="228598" y="6130419"/>
            <a:ext cx="2880360" cy="1097570"/>
          </a:xfrm>
        </p:spPr>
        <p:txBody>
          <a:bodyPr lIns="0" tIns="0" rIns="0" bIns="0" rtlCol="0" anchor="ctr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600"/>
              </a:spcBef>
              <a:buNone/>
              <a:defRPr sz="12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„Text citátu“</a:t>
            </a:r>
            <a:endParaRPr lang="sk-SK" dirty="0"/>
          </a:p>
        </p:txBody>
      </p:sp>
      <p:sp>
        <p:nvSpPr>
          <p:cNvPr id="26" name="Zástupný symbol textu 21"/>
          <p:cNvSpPr>
            <a:spLocks noGrp="1"/>
          </p:cNvSpPr>
          <p:nvPr>
            <p:ph type="body" sz="quarter" idx="24" hasCustomPrompt="1"/>
          </p:nvPr>
        </p:nvSpPr>
        <p:spPr>
          <a:xfrm>
            <a:off x="228598" y="7239758"/>
            <a:ext cx="2880360" cy="304041"/>
          </a:xfrm>
        </p:spPr>
        <p:txBody>
          <a:bodyPr lIns="0" tIns="0" rIns="0" bIns="0" rtlCol="0" anchor="t">
            <a:noAutofit/>
          </a:bodyPr>
          <a:lstStyle>
            <a:lvl1pPr marL="0" indent="0" algn="r" rtl="0">
              <a:lnSpc>
                <a:spcPct val="120000"/>
              </a:lnSpc>
              <a:spcBef>
                <a:spcPts val="600"/>
              </a:spcBef>
              <a:buNone/>
              <a:defRPr sz="110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- autor</a:t>
            </a:r>
            <a:endParaRPr lang="sk-SK" dirty="0"/>
          </a:p>
        </p:txBody>
      </p:sp>
      <p:sp>
        <p:nvSpPr>
          <p:cNvPr id="24" name="Zástupný symbol textu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33921" y="6225120"/>
            <a:ext cx="1914524" cy="72283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Spiatočná adresa</a:t>
            </a:r>
            <a:endParaRPr lang="sk-SK" dirty="0"/>
          </a:p>
        </p:txBody>
      </p:sp>
      <p:sp>
        <p:nvSpPr>
          <p:cNvPr id="20" name="Zástupný symbol textu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041759" y="3382054"/>
            <a:ext cx="2045399" cy="74863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3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Meno a adresa príjemcu</a:t>
            </a:r>
            <a:endParaRPr lang="sk-SK" dirty="0"/>
          </a:p>
        </p:txBody>
      </p:sp>
      <p:sp>
        <p:nvSpPr>
          <p:cNvPr id="29" name="Zástupný symbol obrázka 11"/>
          <p:cNvSpPr>
            <a:spLocks noGrp="1"/>
          </p:cNvSpPr>
          <p:nvPr>
            <p:ph type="pic" sz="quarter" idx="25"/>
          </p:nvPr>
        </p:nvSpPr>
        <p:spPr>
          <a:xfrm>
            <a:off x="6876288" y="228600"/>
            <a:ext cx="2926080" cy="52578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33" name="Zástupný symbol textu 21"/>
          <p:cNvSpPr>
            <a:spLocks noGrp="1"/>
          </p:cNvSpPr>
          <p:nvPr>
            <p:ph type="body" sz="quarter" idx="21" hasCustomPrompt="1"/>
          </p:nvPr>
        </p:nvSpPr>
        <p:spPr>
          <a:xfrm>
            <a:off x="6873239" y="5508703"/>
            <a:ext cx="2926080" cy="8646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Text nadpisu</a:t>
            </a:r>
            <a:endParaRPr lang="sk-SK" dirty="0"/>
          </a:p>
        </p:txBody>
      </p:sp>
      <p:sp>
        <p:nvSpPr>
          <p:cNvPr id="7" name="odtlačok pečiatky"/>
          <p:cNvSpPr/>
          <p:nvPr userDrawn="1"/>
        </p:nvSpPr>
        <p:spPr>
          <a:xfrm rot="16200000">
            <a:off x="3431479" y="228600"/>
            <a:ext cx="786384" cy="78981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k-SK" sz="11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MIESTO </a:t>
            </a:r>
            <a:r>
              <a:rPr lang="sk-SK" sz="11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NA ZNÁMKU</a:t>
            </a:r>
            <a:endParaRPr lang="sk-SK" sz="11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1" name="Rovná spojnica 20"/>
          <p:cNvCxnSpPr/>
          <p:nvPr userDrawn="1"/>
        </p:nvCxnSpPr>
        <p:spPr>
          <a:xfrm>
            <a:off x="228600" y="2286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 userDrawn="1"/>
        </p:nvCxnSpPr>
        <p:spPr>
          <a:xfrm>
            <a:off x="228600" y="75438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 userDrawn="1"/>
        </p:nvCxnSpPr>
        <p:spPr>
          <a:xfrm>
            <a:off x="6873239" y="6401043"/>
            <a:ext cx="292608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útorn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textu 21"/>
          <p:cNvSpPr>
            <a:spLocks noGrp="1"/>
          </p:cNvSpPr>
          <p:nvPr>
            <p:ph type="body" sz="quarter" idx="20" hasCustomPrompt="1"/>
          </p:nvPr>
        </p:nvSpPr>
        <p:spPr>
          <a:xfrm>
            <a:off x="228600" y="284875"/>
            <a:ext cx="2953511" cy="4518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35" name="Zástupný symbol textu 21"/>
          <p:cNvSpPr>
            <a:spLocks noGrp="1"/>
          </p:cNvSpPr>
          <p:nvPr>
            <p:ph type="body" sz="quarter" idx="54" hasCustomPrompt="1"/>
          </p:nvPr>
        </p:nvSpPr>
        <p:spPr>
          <a:xfrm>
            <a:off x="228600" y="778858"/>
            <a:ext cx="2953511" cy="3110322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38" name="Zástupný symbol textu 21"/>
          <p:cNvSpPr>
            <a:spLocks noGrp="1"/>
          </p:cNvSpPr>
          <p:nvPr>
            <p:ph type="body" sz="quarter" idx="55" hasCustomPrompt="1"/>
          </p:nvPr>
        </p:nvSpPr>
        <p:spPr>
          <a:xfrm>
            <a:off x="228600" y="4370832"/>
            <a:ext cx="2953511" cy="40646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74" name="Zástupný symbol textu 21"/>
          <p:cNvSpPr>
            <a:spLocks noGrp="1"/>
          </p:cNvSpPr>
          <p:nvPr>
            <p:ph type="body" sz="quarter" idx="75" hasCustomPrompt="1"/>
          </p:nvPr>
        </p:nvSpPr>
        <p:spPr>
          <a:xfrm>
            <a:off x="228600" y="4787855"/>
            <a:ext cx="2953511" cy="2759163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12" name="Zástupný symbol obrázka 11"/>
          <p:cNvSpPr>
            <a:spLocks noGrp="1"/>
          </p:cNvSpPr>
          <p:nvPr>
            <p:ph type="pic" sz="quarter" idx="10"/>
          </p:nvPr>
        </p:nvSpPr>
        <p:spPr>
          <a:xfrm>
            <a:off x="3596831" y="228600"/>
            <a:ext cx="6273356" cy="2450592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75" name="Zástupný symbol textu 21"/>
          <p:cNvSpPr>
            <a:spLocks noGrp="1"/>
          </p:cNvSpPr>
          <p:nvPr>
            <p:ph type="body" sz="quarter" idx="76" hasCustomPrompt="1"/>
          </p:nvPr>
        </p:nvSpPr>
        <p:spPr>
          <a:xfrm>
            <a:off x="3609213" y="2858432"/>
            <a:ext cx="2956177" cy="1589560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49" name="Zástupný symbol textu 21"/>
          <p:cNvSpPr>
            <a:spLocks noGrp="1"/>
          </p:cNvSpPr>
          <p:nvPr>
            <p:ph type="body" sz="quarter" idx="61" hasCustomPrompt="1"/>
          </p:nvPr>
        </p:nvSpPr>
        <p:spPr>
          <a:xfrm>
            <a:off x="3609213" y="4539432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76" name="Zástupný symbol textu 21"/>
          <p:cNvSpPr>
            <a:spLocks noGrp="1"/>
          </p:cNvSpPr>
          <p:nvPr>
            <p:ph type="body" sz="quarter" idx="77" hasCustomPrompt="1"/>
          </p:nvPr>
        </p:nvSpPr>
        <p:spPr>
          <a:xfrm>
            <a:off x="3609213" y="4895850"/>
            <a:ext cx="2953511" cy="2651169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62" name="Zástupný symbol textu 21"/>
          <p:cNvSpPr>
            <a:spLocks noGrp="1"/>
          </p:cNvSpPr>
          <p:nvPr>
            <p:ph type="body" sz="quarter" idx="64" hasCustomPrompt="1"/>
          </p:nvPr>
        </p:nvSpPr>
        <p:spPr>
          <a:xfrm>
            <a:off x="6916676" y="3007495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71" name="Zástupný symbol obrázka 11"/>
          <p:cNvSpPr>
            <a:spLocks noGrp="1"/>
          </p:cNvSpPr>
          <p:nvPr>
            <p:ph type="pic" sz="quarter" idx="73"/>
          </p:nvPr>
        </p:nvSpPr>
        <p:spPr>
          <a:xfrm>
            <a:off x="6916676" y="3445173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63" name="Zástupný symbol textu 21"/>
          <p:cNvSpPr>
            <a:spLocks noGrp="1"/>
          </p:cNvSpPr>
          <p:nvPr>
            <p:ph type="body" sz="quarter" idx="65" hasCustomPrompt="1"/>
          </p:nvPr>
        </p:nvSpPr>
        <p:spPr>
          <a:xfrm>
            <a:off x="8273799" y="3406609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77" name="Zástupný symbol textu 21"/>
          <p:cNvSpPr>
            <a:spLocks noGrp="1"/>
          </p:cNvSpPr>
          <p:nvPr>
            <p:ph type="body" sz="quarter" idx="78" hasCustomPrompt="1"/>
          </p:nvPr>
        </p:nvSpPr>
        <p:spPr>
          <a:xfrm>
            <a:off x="8273800" y="3625578"/>
            <a:ext cx="1596387" cy="17056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Kliknutím pridať</a:t>
            </a:r>
            <a:endParaRPr lang="sk-SK" dirty="0"/>
          </a:p>
        </p:txBody>
      </p:sp>
      <p:sp>
        <p:nvSpPr>
          <p:cNvPr id="79" name="Zástupný symbol textu 21"/>
          <p:cNvSpPr>
            <a:spLocks noGrp="1"/>
          </p:cNvSpPr>
          <p:nvPr>
            <p:ph type="body" sz="quarter" idx="80" hasCustomPrompt="1"/>
          </p:nvPr>
        </p:nvSpPr>
        <p:spPr>
          <a:xfrm>
            <a:off x="8273800" y="3809933"/>
            <a:ext cx="1596387" cy="60350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Kliknutím pridať</a:t>
            </a:r>
            <a:endParaRPr lang="sk-SK" dirty="0"/>
          </a:p>
        </p:txBody>
      </p:sp>
      <p:sp>
        <p:nvSpPr>
          <p:cNvPr id="65" name="Zástupný symbol textu 21"/>
          <p:cNvSpPr>
            <a:spLocks noGrp="1"/>
          </p:cNvSpPr>
          <p:nvPr>
            <p:ph type="body" sz="quarter" idx="67" hasCustomPrompt="1"/>
          </p:nvPr>
        </p:nvSpPr>
        <p:spPr>
          <a:xfrm>
            <a:off x="8273799" y="4427223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Kliknite sem a zadajte e-mailovú adresu</a:t>
            </a:r>
            <a:endParaRPr lang="sk-SK" dirty="0"/>
          </a:p>
        </p:txBody>
      </p:sp>
      <p:sp>
        <p:nvSpPr>
          <p:cNvPr id="72" name="Zástupný symbol obrázka 11"/>
          <p:cNvSpPr>
            <a:spLocks noGrp="1"/>
          </p:cNvSpPr>
          <p:nvPr>
            <p:ph type="pic" sz="quarter" idx="74"/>
          </p:nvPr>
        </p:nvSpPr>
        <p:spPr>
          <a:xfrm>
            <a:off x="6916676" y="4846320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66" name="Zástupný symbol textu 21"/>
          <p:cNvSpPr>
            <a:spLocks noGrp="1"/>
          </p:cNvSpPr>
          <p:nvPr>
            <p:ph type="body" sz="quarter" idx="68" hasCustomPrompt="1"/>
          </p:nvPr>
        </p:nvSpPr>
        <p:spPr>
          <a:xfrm>
            <a:off x="8273799" y="4813081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Po kliknutí sem môžete zadať text</a:t>
            </a:r>
            <a:endParaRPr lang="sk-SK" dirty="0"/>
          </a:p>
        </p:txBody>
      </p:sp>
      <p:sp>
        <p:nvSpPr>
          <p:cNvPr id="78" name="Zástupný symbol textu 21"/>
          <p:cNvSpPr>
            <a:spLocks noGrp="1"/>
          </p:cNvSpPr>
          <p:nvPr>
            <p:ph type="body" sz="quarter" idx="79" hasCustomPrompt="1"/>
          </p:nvPr>
        </p:nvSpPr>
        <p:spPr>
          <a:xfrm>
            <a:off x="8273799" y="5032049"/>
            <a:ext cx="1596387" cy="17373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Kliknutím pridať</a:t>
            </a:r>
            <a:endParaRPr lang="sk-SK" dirty="0"/>
          </a:p>
        </p:txBody>
      </p:sp>
      <p:sp>
        <p:nvSpPr>
          <p:cNvPr id="80" name="Zástupný symbol textu 21"/>
          <p:cNvSpPr>
            <a:spLocks noGrp="1"/>
          </p:cNvSpPr>
          <p:nvPr>
            <p:ph type="body" sz="quarter" idx="81" hasCustomPrompt="1"/>
          </p:nvPr>
        </p:nvSpPr>
        <p:spPr>
          <a:xfrm>
            <a:off x="8273799" y="5215051"/>
            <a:ext cx="1596387" cy="60405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Kliknutím pridať</a:t>
            </a:r>
            <a:endParaRPr lang="sk-SK" dirty="0"/>
          </a:p>
        </p:txBody>
      </p:sp>
      <p:sp>
        <p:nvSpPr>
          <p:cNvPr id="68" name="Zástupný symbol textu 21"/>
          <p:cNvSpPr>
            <a:spLocks noGrp="1"/>
          </p:cNvSpPr>
          <p:nvPr>
            <p:ph type="body" sz="quarter" idx="70" hasCustomPrompt="1"/>
          </p:nvPr>
        </p:nvSpPr>
        <p:spPr>
          <a:xfrm>
            <a:off x="8273799" y="5828370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sk-SK" dirty="0" smtClean="0"/>
              <a:t>Kliknite sem a zadajte e-mailovú adresu</a:t>
            </a:r>
            <a:endParaRPr lang="sk-SK" dirty="0"/>
          </a:p>
        </p:txBody>
      </p:sp>
      <p:sp>
        <p:nvSpPr>
          <p:cNvPr id="70" name="Zástupný symbol textu 21"/>
          <p:cNvSpPr>
            <a:spLocks noGrp="1"/>
          </p:cNvSpPr>
          <p:nvPr>
            <p:ph type="body" sz="quarter" idx="72" hasCustomPrompt="1"/>
          </p:nvPr>
        </p:nvSpPr>
        <p:spPr>
          <a:xfrm>
            <a:off x="6916676" y="6384626"/>
            <a:ext cx="2953511" cy="2611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sk-SK" dirty="0" smtClean="0"/>
              <a:t>Kliknite sem a zadajte URL adresu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82" hasCustomPrompt="1"/>
          </p:nvPr>
        </p:nvSpPr>
        <p:spPr>
          <a:xfrm>
            <a:off x="228600" y="182880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9" name="Zástupný symbol textu 2"/>
          <p:cNvSpPr>
            <a:spLocks noGrp="1"/>
          </p:cNvSpPr>
          <p:nvPr>
            <p:ph type="body" sz="quarter" idx="83" hasCustomPrompt="1"/>
          </p:nvPr>
        </p:nvSpPr>
        <p:spPr>
          <a:xfrm>
            <a:off x="228600" y="427939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0" name="Zástupný symbol textu 2"/>
          <p:cNvSpPr>
            <a:spLocks noGrp="1"/>
          </p:cNvSpPr>
          <p:nvPr>
            <p:ph type="body" sz="quarter" idx="84" hasCustomPrompt="1"/>
          </p:nvPr>
        </p:nvSpPr>
        <p:spPr>
          <a:xfrm>
            <a:off x="3611880" y="4443984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2" name="Zástupný symbol textu 2"/>
          <p:cNvSpPr>
            <a:spLocks noGrp="1"/>
          </p:cNvSpPr>
          <p:nvPr>
            <p:ph type="body" sz="quarter" idx="85" hasCustomPrompt="1"/>
          </p:nvPr>
        </p:nvSpPr>
        <p:spPr>
          <a:xfrm>
            <a:off x="6912864" y="2916936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3" name="Zástupný symbol textu 2"/>
          <p:cNvSpPr>
            <a:spLocks noGrp="1"/>
          </p:cNvSpPr>
          <p:nvPr>
            <p:ph type="body" sz="quarter" idx="86" hasCustomPrompt="1"/>
          </p:nvPr>
        </p:nvSpPr>
        <p:spPr>
          <a:xfrm>
            <a:off x="6912864" y="629107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C33A50C-8F01-4637-8770-091424718201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pos="6192" userDrawn="1">
          <p15:clr>
            <a:srgbClr val="F26B43"/>
          </p15:clr>
        </p15:guide>
        <p15:guide id="4" orient="horz" pos="4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ástupný symbol textu 34"/>
          <p:cNvSpPr>
            <a:spLocks noGrp="1"/>
          </p:cNvSpPr>
          <p:nvPr>
            <p:ph type="body" sz="quarter" idx="20"/>
          </p:nvPr>
        </p:nvSpPr>
        <p:spPr>
          <a:xfrm>
            <a:off x="235612" y="240371"/>
            <a:ext cx="2868775" cy="1294508"/>
          </a:xfrm>
        </p:spPr>
        <p:txBody>
          <a:bodyPr rtlCol="0"/>
          <a:lstStyle/>
          <a:p>
            <a:pPr rtl="0"/>
            <a:r>
              <a:rPr lang="sk-SK" b="1" dirty="0" smtClean="0"/>
              <a:t>Obyvateľom Bratislavy </a:t>
            </a:r>
          </a:p>
          <a:p>
            <a:pPr rtl="0"/>
            <a:r>
              <a:rPr lang="sk-SK" dirty="0" smtClean="0"/>
              <a:t>už 10 rokov ponúkame priestorovo úsporné riešenia. </a:t>
            </a:r>
            <a:endParaRPr lang="sk-SK" dirty="0"/>
          </a:p>
        </p:txBody>
      </p:sp>
      <p:pic>
        <p:nvPicPr>
          <p:cNvPr id="13" name="Zástupný symbol obrázka 12" descr="Police na knihy so šanónmi" title="Vzorový obrázok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4" name="Zástupný symbol textu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„Spoločnosť </a:t>
            </a:r>
            <a:r>
              <a:rPr lang="sk-SK" dirty="0" err="1" smtClean="0"/>
              <a:t>Northwind</a:t>
            </a:r>
            <a:r>
              <a:rPr lang="sk-SK" dirty="0" smtClean="0"/>
              <a:t> </a:t>
            </a:r>
            <a:r>
              <a:rPr lang="sk-SK" dirty="0" err="1" smtClean="0"/>
              <a:t>Traders</a:t>
            </a:r>
            <a:r>
              <a:rPr lang="sk-SK" dirty="0" smtClean="0"/>
              <a:t> odporúčame každému, kto si od nás nechá poradiť, pretože je naozaj najlepšia!“</a:t>
            </a:r>
            <a:endParaRPr lang="sk-SK" dirty="0"/>
          </a:p>
        </p:txBody>
      </p:sp>
      <p:sp>
        <p:nvSpPr>
          <p:cNvPr id="32" name="Zástupný symbol textu 3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- Matúš Polák</a:t>
            </a:r>
            <a:endParaRPr lang="sk-SK" dirty="0"/>
          </a:p>
        </p:txBody>
      </p:sp>
      <p:sp>
        <p:nvSpPr>
          <p:cNvPr id="33" name="Zástupný symbol textu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k-SK" dirty="0" err="1" smtClean="0"/>
              <a:t>Fabrikam</a:t>
            </a:r>
            <a:endParaRPr lang="sk-SK" dirty="0" smtClean="0"/>
          </a:p>
          <a:p>
            <a:pPr rtl="0"/>
            <a:r>
              <a:rPr lang="sk-SK" dirty="0" smtClean="0"/>
              <a:t>Hlavná 4567</a:t>
            </a:r>
          </a:p>
          <a:p>
            <a:pPr rtl="0"/>
            <a:r>
              <a:rPr lang="sk-SK" dirty="0" smtClean="0"/>
              <a:t>123 45 Bratislava</a:t>
            </a:r>
          </a:p>
          <a:p>
            <a:pPr rtl="0"/>
            <a:endParaRPr lang="sk-SK" dirty="0"/>
          </a:p>
        </p:txBody>
      </p:sp>
      <p:sp>
        <p:nvSpPr>
          <p:cNvPr id="43" name="Zástupný symbol textu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Meno príjemcu</a:t>
            </a:r>
          </a:p>
          <a:p>
            <a:pPr rtl="0"/>
            <a:r>
              <a:rPr lang="sk-SK" dirty="0" smtClean="0"/>
              <a:t>Ulica</a:t>
            </a:r>
          </a:p>
          <a:p>
            <a:pPr rtl="0"/>
            <a:r>
              <a:rPr lang="sk-SK" dirty="0" smtClean="0"/>
              <a:t>PSČ Mesto</a:t>
            </a:r>
            <a:endParaRPr lang="sk-SK" dirty="0"/>
          </a:p>
        </p:txBody>
      </p:sp>
      <p:pic>
        <p:nvPicPr>
          <p:cNvPr id="10" name="Zástupný symbol obrázka 9" descr="Moderná stolička a pracovný stôl" title="Vzorový obrázok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9" name="Zástupný symbol textu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sk-SK" sz="1600" dirty="0" smtClean="0"/>
              <a:t>Jarné upratovanie so spoločnosťou </a:t>
            </a:r>
            <a:r>
              <a:rPr lang="sk-SK" sz="1600" dirty="0" err="1" smtClean="0"/>
              <a:t>Fabrikam</a:t>
            </a:r>
            <a:endParaRPr lang="sk-SK" sz="1600" dirty="0"/>
          </a:p>
        </p:txBody>
      </p:sp>
      <p:cxnSp>
        <p:nvCxnSpPr>
          <p:cNvPr id="11" name="preloženie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eloženie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preloženie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ástupný symbol textu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Urobte to po svojom</a:t>
            </a:r>
            <a:endParaRPr lang="sk-SK" dirty="0"/>
          </a:p>
        </p:txBody>
      </p:sp>
      <p:sp>
        <p:nvSpPr>
          <p:cNvPr id="118" name="Zástupný symbol textu 117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sk-SK" dirty="0" smtClean="0"/>
              <a:t>Ak si myslíte, že naformátovanie dokumentu, ktorý vyzerá takto dobre, je zložité, zamyslite sa ešte raz!</a:t>
            </a:r>
          </a:p>
          <a:p>
            <a:pPr rtl="0"/>
            <a:r>
              <a:rPr lang="sk-SK" dirty="0" smtClean="0"/>
              <a:t>Zástupné symboly v tejto brožúre sú naformátované pre vaše použitie. Akýkoľvek text nahradíte tak, že ho vyberiete a zadáte vlastný. </a:t>
            </a:r>
          </a:p>
          <a:p>
            <a:pPr rtl="0"/>
            <a:r>
              <a:rPr lang="sk-SK" dirty="0" smtClean="0"/>
              <a:t>Ak chcete v texte pridať alebo odstrániť odrážky, kliknite na </a:t>
            </a:r>
            <a:r>
              <a:rPr lang="sk-SK" dirty="0" err="1" smtClean="0"/>
              <a:t>tlačidlob</a:t>
            </a:r>
            <a:r>
              <a:rPr lang="sk-SK" dirty="0" smtClean="0"/>
              <a:t> Odrážky na karte Domov.</a:t>
            </a:r>
          </a:p>
          <a:p>
            <a:pPr rtl="0"/>
            <a:r>
              <a:rPr lang="sk-SK" dirty="0" smtClean="0"/>
              <a:t>Mimochodom, ak potrebujete premiestniť alebo skopírovať zelené čiary, vyberte ich pomocou bodkovaných obrysov.</a:t>
            </a:r>
            <a:endParaRPr lang="sk-SK" dirty="0"/>
          </a:p>
        </p:txBody>
      </p:sp>
      <p:sp>
        <p:nvSpPr>
          <p:cNvPr id="119" name="Zástupný symbol textu 118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sk-SK" dirty="0" smtClean="0"/>
              <a:t>Okamžité prispôsobenie</a:t>
            </a:r>
            <a:endParaRPr lang="sk-SK" dirty="0"/>
          </a:p>
        </p:txBody>
      </p:sp>
      <p:sp>
        <p:nvSpPr>
          <p:cNvPr id="127" name="Zástupný symbol textu 126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sk-SK" dirty="0" smtClean="0"/>
              <a:t>Chcete namiesto našich obrázkov použiť svoje? Žiadny problém! </a:t>
            </a:r>
          </a:p>
          <a:p>
            <a:pPr rtl="0"/>
            <a:r>
              <a:rPr lang="sk-SK" dirty="0" smtClean="0"/>
              <a:t>Vyberte obrázok, odstráňte ho a pomocou ikony Vložiť obrázok, ktorá sa nachádza v zástupnom symbole, pridajte vlastný.</a:t>
            </a:r>
          </a:p>
          <a:p>
            <a:pPr rtl="0"/>
            <a:endParaRPr lang="sk-SK" dirty="0"/>
          </a:p>
        </p:txBody>
      </p:sp>
      <p:pic>
        <p:nvPicPr>
          <p:cNvPr id="65" name="Zástupný symbol obrázka 64" descr="Moderný pracovný stôl a stoličky umiestnené pred francúzskymi oknami administratívnej budovy" title="Vzorový obrázo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sp>
        <p:nvSpPr>
          <p:cNvPr id="126" name="Zástupný symbol textu 125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sk-SK" dirty="0" smtClean="0"/>
              <a:t>Toto je dobré miesto na vlastnú prezentáciu. </a:t>
            </a:r>
            <a:r>
              <a:rPr lang="sk-SK" dirty="0"/>
              <a:t>Ak by ste mali len niekoľko sekúnd na prezentovanie svojich produktov alebo služieb, čo by ste povedali? </a:t>
            </a:r>
            <a:endParaRPr lang="sk-SK" dirty="0" smtClean="0"/>
          </a:p>
          <a:p>
            <a:pPr rtl="0"/>
            <a:r>
              <a:rPr lang="sk-SK" dirty="0" smtClean="0"/>
              <a:t>Zadajte text a nechajte svoju spoločnosť a služby zažiariť!</a:t>
            </a:r>
            <a:endParaRPr lang="sk-SK" dirty="0"/>
          </a:p>
        </p:txBody>
      </p:sp>
      <p:sp>
        <p:nvSpPr>
          <p:cNvPr id="120" name="Zástupný symbol textu 119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Nehanbite sa.</a:t>
            </a:r>
            <a:endParaRPr lang="sk-SK" dirty="0"/>
          </a:p>
        </p:txBody>
      </p:sp>
      <p:sp>
        <p:nvSpPr>
          <p:cNvPr id="129" name="Zástupný symbol textu 128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sk-SK" dirty="0" smtClean="0"/>
              <a:t>Ukážte im, akí ste skvelí. Vytvorte zoznam alebo súhrn hlavných bodov vašej činnosti.</a:t>
            </a:r>
          </a:p>
          <a:p>
            <a:pPr marL="0" indent="0" rtl="0">
              <a:buNone/>
            </a:pPr>
            <a:r>
              <a:rPr lang="sk-SK" dirty="0" smtClean="0"/>
              <a:t>Môžete tu tiež spomenúť niekoľko najvýznamnejších klientov:</a:t>
            </a:r>
          </a:p>
          <a:p>
            <a:pPr lvl="0" rtl="0"/>
            <a:r>
              <a:rPr lang="sk-SK" dirty="0" smtClean="0"/>
              <a:t>Veľká a významná spoločnosť</a:t>
            </a:r>
          </a:p>
          <a:p>
            <a:pPr lvl="0" rtl="0"/>
            <a:r>
              <a:rPr lang="sk-SK" dirty="0" smtClean="0"/>
              <a:t>Dobre známa spoločnosť</a:t>
            </a:r>
          </a:p>
          <a:p>
            <a:pPr lvl="0" rtl="0"/>
            <a:r>
              <a:rPr lang="sk-SK" dirty="0" smtClean="0"/>
              <a:t>Výnimočná spoločnosť</a:t>
            </a:r>
          </a:p>
          <a:p>
            <a:pPr rtl="0"/>
            <a:endParaRPr lang="sk-SK" dirty="0"/>
          </a:p>
        </p:txBody>
      </p:sp>
      <p:sp>
        <p:nvSpPr>
          <p:cNvPr id="121" name="Zástupný symbol textu 120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Kontakt</a:t>
            </a:r>
            <a:endParaRPr lang="sk-SK" dirty="0"/>
          </a:p>
        </p:txBody>
      </p:sp>
      <p:pic>
        <p:nvPicPr>
          <p:cNvPr id="66" name="Zástupný symbol obrázka 65" descr="Fotografia tváre ženy" title="Vzorový obrázok"/>
          <p:cNvPicPr>
            <a:picLocks noGrp="1" noChangeAspect="1"/>
          </p:cNvPicPr>
          <p:nvPr>
            <p:ph type="pic" sz="quarter" idx="7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22" name="Zástupný symbol textu 121"/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r>
              <a:rPr lang="sk-SK" dirty="0"/>
              <a:t>Júlia Králiková</a:t>
            </a:r>
            <a:endParaRPr lang="sk-SK" dirty="0"/>
          </a:p>
        </p:txBody>
      </p:sp>
      <p:sp>
        <p:nvSpPr>
          <p:cNvPr id="254" name="Zástupný symbol textu 253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Majiteľka</a:t>
            </a:r>
            <a:endParaRPr lang="sk-SK" dirty="0"/>
          </a:p>
        </p:txBody>
      </p:sp>
      <p:sp>
        <p:nvSpPr>
          <p:cNvPr id="255" name="Zástupný symbol textu 254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Hlavná 4567</a:t>
            </a:r>
          </a:p>
          <a:p>
            <a:pPr rtl="0"/>
            <a:r>
              <a:rPr lang="sk-SK" dirty="0" smtClean="0"/>
              <a:t>123 45 Bratislava</a:t>
            </a:r>
          </a:p>
          <a:p>
            <a:pPr rtl="0"/>
            <a:r>
              <a:rPr lang="sk-SK" dirty="0" smtClean="0"/>
              <a:t>(718) 555-0123</a:t>
            </a:r>
            <a:endParaRPr lang="sk-SK" dirty="0"/>
          </a:p>
        </p:txBody>
      </p:sp>
      <p:sp>
        <p:nvSpPr>
          <p:cNvPr id="123" name="Zástupný symbol textu 122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r>
              <a:rPr lang="sk-SK" dirty="0"/>
              <a:t>jkralikova@fabrikam.com</a:t>
            </a:r>
            <a:endParaRPr lang="sk-SK" dirty="0"/>
          </a:p>
        </p:txBody>
      </p:sp>
      <p:pic>
        <p:nvPicPr>
          <p:cNvPr id="67" name="Zástupný symbol obrázka 66" descr="Fotografia tváre muža" title="Vzorový obrázok"/>
          <p:cNvPicPr>
            <a:picLocks noGrp="1" noChangeAspect="1"/>
          </p:cNvPicPr>
          <p:nvPr>
            <p:ph type="pic" sz="quarter" idx="7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4" name="Zástupný symbol textu 123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r>
              <a:rPr lang="sk-SK" dirty="0"/>
              <a:t>Tomáš Lukáč</a:t>
            </a:r>
            <a:endParaRPr lang="sk-SK" dirty="0"/>
          </a:p>
        </p:txBody>
      </p:sp>
      <p:sp>
        <p:nvSpPr>
          <p:cNvPr id="130" name="Zástupný symbol textu 129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r>
              <a:rPr lang="sk-SK" dirty="0" smtClean="0"/>
              <a:t>Zástupca</a:t>
            </a:r>
            <a:endParaRPr lang="sk-SK" dirty="0"/>
          </a:p>
        </p:txBody>
      </p:sp>
      <p:sp>
        <p:nvSpPr>
          <p:cNvPr id="64" name="Zástupný symbol textu 63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sk-SK" dirty="0" smtClean="0"/>
          </a:p>
          <a:p>
            <a:pPr rtl="0"/>
            <a:r>
              <a:rPr lang="sk-SK" dirty="0" smtClean="0"/>
              <a:t>Hlavná 4567</a:t>
            </a:r>
          </a:p>
          <a:p>
            <a:pPr rtl="0"/>
            <a:r>
              <a:rPr lang="sk-SK" dirty="0" smtClean="0"/>
              <a:t>123 45 Bratislava</a:t>
            </a:r>
          </a:p>
          <a:p>
            <a:pPr rtl="0"/>
            <a:r>
              <a:rPr lang="sk-SK" dirty="0" smtClean="0"/>
              <a:t>(718) 555-0145</a:t>
            </a:r>
          </a:p>
          <a:p>
            <a:pPr rtl="0"/>
            <a:endParaRPr lang="sk-SK" dirty="0"/>
          </a:p>
        </p:txBody>
      </p:sp>
      <p:sp>
        <p:nvSpPr>
          <p:cNvPr id="78" name="Zástupný symbol textu 77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r>
              <a:rPr lang="sk-SK" dirty="0"/>
              <a:t>tlukac@fabrikam.com</a:t>
            </a:r>
            <a:endParaRPr lang="sk-SK" dirty="0"/>
          </a:p>
        </p:txBody>
      </p:sp>
      <p:sp>
        <p:nvSpPr>
          <p:cNvPr id="125" name="Zástupný symbol textu 124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www.fabrikam.com</a:t>
            </a:r>
            <a:endParaRPr lang="sk-SK" dirty="0"/>
          </a:p>
        </p:txBody>
      </p:sp>
      <p:sp>
        <p:nvSpPr>
          <p:cNvPr id="22" name="Zástupný symbol textu 21"/>
          <p:cNvSpPr>
            <a:spLocks noGrp="1"/>
          </p:cNvSpPr>
          <p:nvPr>
            <p:ph type="body" sz="quarter" idx="82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sk-SK" dirty="0"/>
          </a:p>
        </p:txBody>
      </p:sp>
      <p:sp>
        <p:nvSpPr>
          <p:cNvPr id="23" name="Zástupný symbol textu 22"/>
          <p:cNvSpPr>
            <a:spLocks noGrp="1"/>
          </p:cNvSpPr>
          <p:nvPr>
            <p:ph type="body" sz="quarter" idx="83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sk-SK" dirty="0"/>
          </a:p>
        </p:txBody>
      </p:sp>
      <p:sp>
        <p:nvSpPr>
          <p:cNvPr id="24" name="Zástupný symbol textu 23"/>
          <p:cNvSpPr>
            <a:spLocks noGrp="1"/>
          </p:cNvSpPr>
          <p:nvPr>
            <p:ph type="body" sz="quarter" idx="8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sk-SK" dirty="0"/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quarter" idx="8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sk-SK" dirty="0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quarter" idx="8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sk-SK" dirty="0"/>
          </a:p>
        </p:txBody>
      </p:sp>
      <p:cxnSp>
        <p:nvCxnSpPr>
          <p:cNvPr id="28" name="preloženie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lená brožúra 11 x 8,5">
  <a:themeElements>
    <a:clrScheme name="Red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Brochure.potx" id="{F4AD6BB4-3E62-4AA6-9321-A582A2F3E4EE}" vid="{C85B33F5-6610-4FE2-B868-BDF6976B7470}"/>
    </a:ext>
  </a:extLst>
</a:theme>
</file>

<file path=ppt/theme/theme2.xml><?xml version="1.0" encoding="utf-8"?>
<a:theme xmlns:a="http://schemas.openxmlformats.org/drawingml/2006/main" name="Motív balíka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7F423-7EB3-4A91-8FF1-ADFC97096D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A32F2F-9727-4EA3-9AC2-BFFA3FE96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C92A9-6E76-4173-ADCE-80784873D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</Words>
  <Application>Microsoft Office PowerPoint</Application>
  <PresentationFormat>Vlastná</PresentationFormat>
  <Paragraphs>47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Georgia</vt:lpstr>
      <vt:lpstr>Zelená brožúra 11 x 8,5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2012-09-19T20:49:24Z</dcterms:created>
  <dcterms:modified xsi:type="dcterms:W3CDTF">2014-01-28T14:54:17Z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