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105" d="100"/>
          <a:sy n="105" d="100"/>
        </p:scale>
        <p:origin x="210" y="5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BD61BE8-3F5B-4399-9410-9E132A8E90BC}" type="datetime1">
              <a:rPr lang="sk-SK" smtClean="0"/>
              <a:pPr algn="r" rtl="0"/>
              <a:t>17. 1. 2014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AB63D84-5281-413E-B9A5-072A37211D15}" type="datetime1">
              <a:rPr lang="sk-SK" smtClean="0"/>
              <a:pPr/>
              <a:t>17. 1. 2014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Do herného plánu môžete pridať vlastné kategórie a bodové hodnoty. Svoje otázky a odpovede zadajte do poskytnutých snímok.</a:t>
            </a:r>
          </a:p>
          <a:p>
            <a:pPr rtl="0"/>
            <a:endParaRPr lang="en-US" dirty="0" smtClean="0"/>
          </a:p>
          <a:p>
            <a:pPr rtl="0"/>
            <a:r>
              <a:rPr lang="sk" dirty="0"/>
              <a:t>V zobrazení prezentácie vyberte podčiarknutý text a prejdite tak na príslušnú otázku. Výberom trojuholníka vpravo odkryte odpoveď. Pomocou trojuholníka vľavo sa vrátite na snímku hracej plochy.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9799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0990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4416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7019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6565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0241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1943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533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0256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09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274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Do zástupných symbolov zadajte otázky a odpovede. Do dolnej časti môžete pre referenciu uviesť kategóriu a bodovú hodnotu.</a:t>
            </a:r>
          </a:p>
          <a:p>
            <a:pPr rtl="0"/>
            <a:endParaRPr lang="en-US" dirty="0"/>
          </a:p>
          <a:p>
            <a:pPr rtl="0"/>
            <a:r>
              <a:rPr lang="sk" dirty="0"/>
              <a:t>V zobrazení prezentácie vyberte trojuholník vpravo a odkryte odpoveď. Výberom trojuholníka vľavo sa vrátite na snímku hracej plochy. </a:t>
            </a:r>
          </a:p>
          <a:p>
            <a:pPr rtl="0"/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5438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3394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1323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48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acia plo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1</a:t>
            </a:r>
            <a:endParaRPr lang="sk-SK" dirty="0"/>
          </a:p>
        </p:txBody>
      </p:sp>
      <p:sp>
        <p:nvSpPr>
          <p:cNvPr id="40" name="Zástupný symbol textu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5" name="Zástupný symbol textu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0" name="Zástupný symbol textu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5" name="Zástupný symbol textu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0" name="Zástupný symbol textu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36" name="Zástupný symbol textu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2</a:t>
            </a:r>
            <a:endParaRPr lang="sk-SK" dirty="0"/>
          </a:p>
        </p:txBody>
      </p:sp>
      <p:sp>
        <p:nvSpPr>
          <p:cNvPr id="41" name="Zástupný symbol textu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6" name="Zástupný symbol textu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1" name="Zástupný symbol textu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6" name="Zástupný symbol textu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1" name="Zástupný symbol textu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37" name="Zástupný symbol textu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3</a:t>
            </a:r>
            <a:endParaRPr lang="sk-SK" dirty="0"/>
          </a:p>
        </p:txBody>
      </p:sp>
      <p:sp>
        <p:nvSpPr>
          <p:cNvPr id="42" name="Zástupný symbol textu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7" name="Zástupný symbol textu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2" name="Zástupný symbol textu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7" name="Zástupný symbol textu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2" name="Zástupný symbol textu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38" name="Zástupný symbol textu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4</a:t>
            </a:r>
            <a:endParaRPr lang="sk-SK" dirty="0"/>
          </a:p>
        </p:txBody>
      </p:sp>
      <p:sp>
        <p:nvSpPr>
          <p:cNvPr id="43" name="Zástupný symbol textu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8" name="Zástupný symbol textu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3" name="Zástupný symbol textu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8" name="Zástupný symbol textu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3" name="Zástupný symbol textu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39" name="Zástupný symbol textu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Kategória 5</a:t>
            </a:r>
            <a:endParaRPr lang="sk-SK" dirty="0"/>
          </a:p>
        </p:txBody>
      </p:sp>
      <p:sp>
        <p:nvSpPr>
          <p:cNvPr id="44" name="Zástupný symbol textu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49" name="Zástupný symbol textu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4" name="Zástupný symbol textu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59" name="Zástupný symbol textu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64" name="Zástupný symbol textu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ázky a odpov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>
            <a:off x="-329574" y="-78059"/>
            <a:ext cx="3199452" cy="3021195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sk-SK" sz="36000" dirty="0" err="1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</a:t>
            </a:r>
            <a:r>
              <a:rPr lang="sk-SK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.</a:t>
            </a:r>
            <a:endParaRPr lang="sk-SK" sz="3600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dp."/>
          <p:cNvSpPr txBox="1"/>
          <p:nvPr userDrawn="1"/>
        </p:nvSpPr>
        <p:spPr>
          <a:xfrm>
            <a:off x="-271207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sk-SK" sz="36000" dirty="0" err="1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</a:t>
            </a:r>
            <a:r>
              <a:rPr lang="sk-SK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.</a:t>
            </a:r>
            <a:endParaRPr lang="sk-SK" sz="3600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otázku. </a:t>
            </a:r>
            <a:endParaRPr lang="sk-SK" dirty="0"/>
          </a:p>
        </p:txBody>
      </p:sp>
      <p:sp>
        <p:nvSpPr>
          <p:cNvPr id="9" name="Odpoveď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Sem pridajte odpoveď. Pomocou trojuholníka vpravo dole odkryte odpoveď v zobrazení prezentácie.</a:t>
            </a:r>
            <a:endParaRPr lang="sk-SK" dirty="0"/>
          </a:p>
        </p:txBody>
      </p:sp>
      <p:sp>
        <p:nvSpPr>
          <p:cNvPr id="2" name="Obdĺž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k-SK" dirty="0" smtClean="0"/>
              <a:t>Body</a:t>
            </a:r>
            <a:endParaRPr lang="sk-SK" dirty="0"/>
          </a:p>
        </p:txBody>
      </p:sp>
      <p:sp>
        <p:nvSpPr>
          <p:cNvPr id="10" name="Späť na hraciu plochu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" name="Kategória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sk-SK" dirty="0" smtClean="0"/>
              <a:t>Sem pre referenciu pridajte kategóriu</a:t>
            </a:r>
            <a:endParaRPr lang="sk-SK" dirty="0"/>
          </a:p>
        </p:txBody>
      </p:sp>
      <p:sp>
        <p:nvSpPr>
          <p:cNvPr id="14" name="Spustiť odkrývanie odpovedí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eľovač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/>
            </a:lvl1pPr>
          </a:lstStyle>
          <a:p>
            <a:pPr rtl="0"/>
            <a:r>
              <a:rPr lang="sk-SK" dirty="0" smtClean="0"/>
              <a:t>Rozdeľujúca snímka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1B98B00-B507-49EC-B75D-767F45C7920D}" type="datetime1">
              <a:rPr lang="sk-SK" smtClean="0"/>
              <a:t>17. 1. 2014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Zástupný symbol textu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  <p:sp>
        <p:nvSpPr>
          <p:cNvPr id="128" name="Zástupný symbol textu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3" action="ppaction://hlinksldjump"/>
              </a:rPr>
              <a:t>10</a:t>
            </a:r>
            <a:endParaRPr lang="sk-SK" dirty="0"/>
          </a:p>
        </p:txBody>
      </p:sp>
      <p:sp>
        <p:nvSpPr>
          <p:cNvPr id="133" name="Zástupný symbol textu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4" action="ppaction://hlinksldjump"/>
              </a:rPr>
              <a:t>20</a:t>
            </a:r>
            <a:endParaRPr lang="sk-SK" dirty="0"/>
          </a:p>
        </p:txBody>
      </p:sp>
      <p:sp>
        <p:nvSpPr>
          <p:cNvPr id="138" name="Zástupný symbol textu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5" action="ppaction://hlinksldjump"/>
              </a:rPr>
              <a:t>30</a:t>
            </a:r>
            <a:endParaRPr lang="sk-SK" dirty="0"/>
          </a:p>
        </p:txBody>
      </p:sp>
      <p:sp>
        <p:nvSpPr>
          <p:cNvPr id="143" name="Zástupný symbol textu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6" action="ppaction://hlinksldjump"/>
              </a:rPr>
              <a:t>40</a:t>
            </a:r>
            <a:endParaRPr lang="sk-SK" dirty="0"/>
          </a:p>
        </p:txBody>
      </p:sp>
      <p:sp>
        <p:nvSpPr>
          <p:cNvPr id="148" name="Zástupný symbol textu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7" action="ppaction://hlinksldjump"/>
              </a:rPr>
              <a:t>50</a:t>
            </a:r>
            <a:endParaRPr lang="sk-SK" dirty="0"/>
          </a:p>
        </p:txBody>
      </p:sp>
      <p:sp>
        <p:nvSpPr>
          <p:cNvPr id="119" name="Zástupný symbol textu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  <p:sp>
        <p:nvSpPr>
          <p:cNvPr id="129" name="Zástupný symbol textu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8" action="ppaction://hlinksldjump"/>
              </a:rPr>
              <a:t>10</a:t>
            </a:r>
            <a:endParaRPr lang="sk-SK" dirty="0"/>
          </a:p>
        </p:txBody>
      </p:sp>
      <p:sp>
        <p:nvSpPr>
          <p:cNvPr id="134" name="Zástupný symbol textu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9" action="ppaction://hlinksldjump"/>
              </a:rPr>
              <a:t>20</a:t>
            </a:r>
            <a:endParaRPr lang="sk-SK" dirty="0"/>
          </a:p>
        </p:txBody>
      </p:sp>
      <p:sp>
        <p:nvSpPr>
          <p:cNvPr id="139" name="Zástupný symbol textu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0" action="ppaction://hlinksldjump"/>
              </a:rPr>
              <a:t>30</a:t>
            </a:r>
            <a:endParaRPr lang="sk-SK" dirty="0"/>
          </a:p>
        </p:txBody>
      </p:sp>
      <p:sp>
        <p:nvSpPr>
          <p:cNvPr id="144" name="Zástupný symbol textu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1" action="ppaction://hlinksldjump"/>
              </a:rPr>
              <a:t>40</a:t>
            </a:r>
            <a:endParaRPr lang="sk-SK" dirty="0"/>
          </a:p>
        </p:txBody>
      </p:sp>
      <p:sp>
        <p:nvSpPr>
          <p:cNvPr id="149" name="Zástupný symbol textu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2" action="ppaction://hlinksldjump"/>
              </a:rPr>
              <a:t>50</a:t>
            </a:r>
            <a:endParaRPr lang="sk-SK" dirty="0"/>
          </a:p>
        </p:txBody>
      </p:sp>
      <p:sp>
        <p:nvSpPr>
          <p:cNvPr id="120" name="Zástupný symbol textu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  <p:sp>
        <p:nvSpPr>
          <p:cNvPr id="130" name="Zástupný symbol textu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3" action="ppaction://hlinksldjump"/>
              </a:rPr>
              <a:t>10</a:t>
            </a:r>
            <a:endParaRPr lang="sk-SK" dirty="0"/>
          </a:p>
        </p:txBody>
      </p:sp>
      <p:sp>
        <p:nvSpPr>
          <p:cNvPr id="135" name="Zástupný symbol textu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4" action="ppaction://hlinksldjump"/>
              </a:rPr>
              <a:t>20</a:t>
            </a:r>
            <a:endParaRPr lang="sk-SK" dirty="0"/>
          </a:p>
        </p:txBody>
      </p:sp>
      <p:sp>
        <p:nvSpPr>
          <p:cNvPr id="140" name="Zástupný symbol textu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5" action="ppaction://hlinksldjump"/>
              </a:rPr>
              <a:t>30</a:t>
            </a:r>
            <a:endParaRPr lang="sk-SK" dirty="0"/>
          </a:p>
        </p:txBody>
      </p:sp>
      <p:sp>
        <p:nvSpPr>
          <p:cNvPr id="145" name="Zástupný symbol textu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6" action="ppaction://hlinksldjump"/>
              </a:rPr>
              <a:t>40</a:t>
            </a:r>
            <a:endParaRPr lang="sk-SK" dirty="0"/>
          </a:p>
        </p:txBody>
      </p:sp>
      <p:sp>
        <p:nvSpPr>
          <p:cNvPr id="150" name="Zástupný symbol textu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7" action="ppaction://hlinksldjump"/>
              </a:rPr>
              <a:t>50</a:t>
            </a:r>
            <a:endParaRPr lang="sk-SK" dirty="0"/>
          </a:p>
        </p:txBody>
      </p:sp>
      <p:sp>
        <p:nvSpPr>
          <p:cNvPr id="126" name="Zástupný symbol textu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  <p:sp>
        <p:nvSpPr>
          <p:cNvPr id="131" name="Zástupný symbol textu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8" action="ppaction://hlinksldjump"/>
              </a:rPr>
              <a:t>10</a:t>
            </a:r>
            <a:endParaRPr lang="sk-SK" dirty="0"/>
          </a:p>
        </p:txBody>
      </p:sp>
      <p:sp>
        <p:nvSpPr>
          <p:cNvPr id="136" name="Zástupný symbol textu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19" action="ppaction://hlinksldjump"/>
              </a:rPr>
              <a:t>20</a:t>
            </a:r>
            <a:endParaRPr lang="sk-SK" dirty="0"/>
          </a:p>
        </p:txBody>
      </p:sp>
      <p:sp>
        <p:nvSpPr>
          <p:cNvPr id="141" name="Zástupný symbol textu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0" action="ppaction://hlinksldjump"/>
              </a:rPr>
              <a:t>30</a:t>
            </a:r>
            <a:endParaRPr lang="sk-SK" dirty="0"/>
          </a:p>
        </p:txBody>
      </p:sp>
      <p:sp>
        <p:nvSpPr>
          <p:cNvPr id="146" name="Zástupný symbol textu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1" action="ppaction://hlinksldjump"/>
              </a:rPr>
              <a:t>40</a:t>
            </a:r>
            <a:endParaRPr lang="sk-SK" dirty="0"/>
          </a:p>
        </p:txBody>
      </p:sp>
      <p:sp>
        <p:nvSpPr>
          <p:cNvPr id="151" name="Zástupný symbol textu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2" action="ppaction://hlinksldjump"/>
              </a:rPr>
              <a:t>50</a:t>
            </a:r>
            <a:endParaRPr lang="sk-SK" dirty="0"/>
          </a:p>
        </p:txBody>
      </p:sp>
      <p:sp>
        <p:nvSpPr>
          <p:cNvPr id="127" name="Zástupný symbol textu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  <p:sp>
        <p:nvSpPr>
          <p:cNvPr id="132" name="Zástupný symbol textu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3" action="ppaction://hlinksldjump"/>
              </a:rPr>
              <a:t>10</a:t>
            </a:r>
            <a:endParaRPr lang="sk-SK" dirty="0"/>
          </a:p>
        </p:txBody>
      </p:sp>
      <p:sp>
        <p:nvSpPr>
          <p:cNvPr id="137" name="Zástupný symbol textu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4" action="ppaction://hlinksldjump"/>
              </a:rPr>
              <a:t>20</a:t>
            </a:r>
            <a:endParaRPr lang="sk-SK" dirty="0"/>
          </a:p>
        </p:txBody>
      </p:sp>
      <p:sp>
        <p:nvSpPr>
          <p:cNvPr id="142" name="Zástupný symbol textu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5" action="ppaction://hlinksldjump"/>
              </a:rPr>
              <a:t>30</a:t>
            </a:r>
            <a:endParaRPr lang="sk-SK" dirty="0"/>
          </a:p>
        </p:txBody>
      </p:sp>
      <p:sp>
        <p:nvSpPr>
          <p:cNvPr id="147" name="Zástupný symbol textu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6" action="ppaction://hlinksldjump"/>
              </a:rPr>
              <a:t>40</a:t>
            </a:r>
            <a:endParaRPr lang="sk-SK" dirty="0"/>
          </a:p>
        </p:txBody>
      </p:sp>
      <p:sp>
        <p:nvSpPr>
          <p:cNvPr id="152" name="Zástupný symbol textu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sk-SK" dirty="0" smtClean="0">
                <a:hlinkClick r:id="rId27" action="ppaction://hlinksldjump"/>
              </a:rPr>
              <a:t>50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20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30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40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50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10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20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30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40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 – otázka za 50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10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20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30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40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 – otázka za 50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10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20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30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10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40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 – otázka za 50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20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30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40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40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 – otázka za 50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50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 – otázka za 10 bodov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10-bodová odpoveď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Kategória 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cia plocha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Motív balíka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464</Words>
  <Application>Microsoft Office PowerPoint</Application>
  <PresentationFormat>Širokouhlá</PresentationFormat>
  <Paragraphs>161</Paragraphs>
  <Slides>31</Slides>
  <Notes>20</Notes>
  <HiddenSlides>30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Hracia plocha 16x9</vt:lpstr>
      <vt:lpstr>Prezentácia programu PowerPoint</vt:lpstr>
      <vt:lpstr>Kategória 1 – otázky</vt:lpstr>
      <vt:lpstr>Kategória 1</vt:lpstr>
      <vt:lpstr>Kategória 1</vt:lpstr>
      <vt:lpstr>Kategória 1</vt:lpstr>
      <vt:lpstr>Kategória 1</vt:lpstr>
      <vt:lpstr>Kategória 1</vt:lpstr>
      <vt:lpstr>Kategória 2 – otázky</vt:lpstr>
      <vt:lpstr>Kategória 2</vt:lpstr>
      <vt:lpstr>Kategória 2</vt:lpstr>
      <vt:lpstr>Kategória 2</vt:lpstr>
      <vt:lpstr>Kategória 2</vt:lpstr>
      <vt:lpstr>Kategória 2</vt:lpstr>
      <vt:lpstr>Kategória 3 – otázky</vt:lpstr>
      <vt:lpstr>Kategória 3</vt:lpstr>
      <vt:lpstr>Kategória 3</vt:lpstr>
      <vt:lpstr>Kategória 3</vt:lpstr>
      <vt:lpstr>Kategória 3</vt:lpstr>
      <vt:lpstr>Kategória 3</vt:lpstr>
      <vt:lpstr>Kategória 4 – otázky</vt:lpstr>
      <vt:lpstr>Kategória 4</vt:lpstr>
      <vt:lpstr>Kategória 4</vt:lpstr>
      <vt:lpstr>Kategória 4</vt:lpstr>
      <vt:lpstr>Kategória 4</vt:lpstr>
      <vt:lpstr>Kategória 4</vt:lpstr>
      <vt:lpstr>Kategória 5 – otázky</vt:lpstr>
      <vt:lpstr>Kategória 5</vt:lpstr>
      <vt:lpstr>Kategória 5</vt:lpstr>
      <vt:lpstr>Kategória 5</vt:lpstr>
      <vt:lpstr>Kategória 5</vt:lpstr>
      <vt:lpstr>Kategória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2014-01-17T08:05:18Z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