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6" y="53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Rad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56359608"/>
        <c:axId val="156996656"/>
      </c:barChart>
      <c:catAx>
        <c:axId val="15635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56996656"/>
        <c:crosses val="autoZero"/>
        <c:auto val="1"/>
        <c:lblAlgn val="ctr"/>
        <c:lblOffset val="100"/>
        <c:noMultiLvlLbl val="0"/>
      </c:catAx>
      <c:valAx>
        <c:axId val="156996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635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]"/>
      <dgm:spPr/>
      <dgm:t>
        <a:bodyPr/>
        <a:lstStyle/>
        <a:p>
          <a:r>
            <a:rPr lang="sk-SK" dirty="0"/>
            <a:t>Názov kroku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sk-SK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sk-SK"/>
        </a:p>
      </dgm:t>
    </dgm:pt>
    <dgm:pt modelId="{06BE8A73-9D5C-4331-9D91-B2F90B0E1D84}">
      <dgm:prSet phldrT="[Text]"/>
      <dgm:spPr/>
      <dgm:t>
        <a:bodyPr/>
        <a:lstStyle/>
        <a:p>
          <a:r>
            <a:rPr lang="sk-SK" dirty="0"/>
            <a:t>Názov kroku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sk-SK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sk-SK"/>
        </a:p>
      </dgm:t>
    </dgm:pt>
    <dgm:pt modelId="{27F5F634-3F26-431A-81DB-17B153217268}">
      <dgm:prSet phldrT="[Text]"/>
      <dgm:spPr/>
      <dgm:t>
        <a:bodyPr/>
        <a:lstStyle/>
        <a:p>
          <a:r>
            <a:rPr lang="sk-SK" dirty="0"/>
            <a:t>Názov kroku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sk-SK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sk-SK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230832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200" kern="1200" dirty="0"/>
            <a:t>Názov kroku 1</a:t>
          </a:r>
        </a:p>
      </dsp:txBody>
      <dsp:txXfrm>
        <a:off x="312667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200" kern="1200" dirty="0"/>
            <a:t>Názov kroku 2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169967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200" kern="1200" dirty="0"/>
            <a:t>Názov kroku 3</a:t>
          </a:r>
        </a:p>
      </dsp:txBody>
      <dsp:txXfrm>
        <a:off x="6251802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B1659ACC-BB8B-40BD-9C3D-7515A99833BA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FE02B09C-4EB4-4858-8C5D-928515EB5FA1}" type="slidenum">
              <a:rPr lang="sk-SK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k-SK" sz="1200"/>
            </a:lvl1pPr>
          </a:lstStyle>
          <a:p>
            <a:fld id="{6CAB3F5D-6129-4745-AD27-E1F8E3F0C4BE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k-SK"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k-SK" sz="1200"/>
            </a:lvl1pPr>
          </a:lstStyle>
          <a:p>
            <a:fld id="{BC640D2E-0C1A-4418-8763-9BB732EB1D2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k-S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sk-SK" smtClean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Voľný tvar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185" name="Voľný tvar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grpSp>
        <p:nvGrpSpPr>
          <p:cNvPr id="1353" name="Skupina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Voľný tvar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21" name="Voľný tvar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22" name="Voľný tvar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23" name="Voľný tvar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24" name="Voľný tvar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25" name="Voľný tvar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26" name="Voľný tvar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28" name="Voľný tvar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29" name="Voľný tvar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0" name="Voľný tvar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1" name="Voľný tvar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2" name="Voľný tvar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3" name="Voľný tvar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4" name="Voľný tvar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5" name="Voľný tvar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6" name="Voľný tvar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7" name="Voľný tvar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8" name="Voľný tvar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39" name="Voľný tvar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0" name="Voľný tvar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1" name="Voľný tvar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2" name="Voľný tvar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3" name="Voľný tvar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4" name="Voľný tvar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5" name="Voľný tvar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6" name="Voľný tvar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7" name="Voľný tvar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8" name="Voľný tvar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49" name="Voľný tvar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0" name="Voľný tvar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1" name="Voľný tvar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2" name="Voľný tvar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3" name="Voľný tvar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4" name="Voľný tvar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5" name="Voľný tvar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6" name="Voľný tvar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7" name="Voľný tvar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8" name="Voľný tvar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59" name="Voľný tvar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0" name="Voľný tvar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1" name="Voľný tvar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2" name="Voľný tvar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3" name="Voľný tvar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4" name="Voľný tvar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5" name="Voľný tvar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6" name="Voľný tvar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7" name="Voľný tvar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8" name="Voľný tvar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69" name="Voľný tvar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0" name="Voľný tvar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1" name="Voľný tvar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2" name="Voľný tvar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3" name="Voľný tvar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4" name="Voľný tvar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5" name="Voľný tvar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6" name="Voľný tvar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7" name="Voľný tvar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8" name="Voľný tvar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79" name="Voľný tvar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0" name="Voľný tvar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1" name="Voľný tvar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2" name="Voľný tvar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3" name="Voľný tvar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4" name="Voľný tvar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5" name="Voľný tvar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6" name="Voľný tvar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7" name="Voľný tvar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8" name="Voľný tvar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89" name="Voľný tvar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0" name="Voľný tvar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1" name="Voľný tvar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2" name="Voľný tvar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3" name="Voľný tvar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4" name="Voľný tvar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5" name="Voľný tvar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6" name="Voľný tvar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7" name="Voľný tvar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8" name="Voľný tvar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99" name="Voľný tvar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0" name="Voľný tvar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1" name="Voľný tvar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2" name="Voľný tvar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3" name="Voľný tvar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4" name="Voľný tvar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5" name="Voľný tvar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6" name="Voľný tvar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7" name="Voľný tvar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8" name="Voľný tvar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09" name="Voľný tvar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0" name="Voľný tvar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1" name="Voľný tvar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2" name="Voľný tvar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3" name="Voľný tvar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4" name="Voľný tvar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5" name="Voľný tvar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6" name="Voľný tvar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7" name="Voľný tvar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8" name="Voľný tvar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19" name="Voľný tvar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0" name="Voľný tvar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1" name="Voľný tvar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2" name="Voľný tvar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3" name="Voľný tvar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4" name="Voľný tvar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5" name="Voľný tvar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6" name="Voľný tvar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7" name="Voľný tvar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8" name="Voľný tvar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29" name="Voľný tvar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0" name="Voľný tvar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1" name="Voľný tvar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2" name="Voľný tvar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3" name="Voľný tvar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4" name="Voľný tvar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5" name="Voľný tvar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6" name="Voľný tvar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7" name="Voľný tvar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8" name="Voľný tvar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39" name="Voľný tvar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45" name="Voľný tvar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46" name="Voľný tvar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1151" name="Voľný tvar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186" name="Voľný tvar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grpSp>
        <p:nvGrpSpPr>
          <p:cNvPr id="1348" name="Skupina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Voľný tvar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88" name="Voľný tvar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89" name="Voľný tvar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0" name="Voľný tvar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1" name="Voľný tvar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2" name="Voľný tvar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3" name="Voľný tvar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4" name="Voľný tvar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5" name="Voľný tvar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6" name="Voľný tvar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8" name="Voľný tvar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199" name="Voľný tvar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0" name="Voľný tvar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1" name="Voľný tvar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2" name="Voľný tvar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3" name="Voľný tvar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4" name="Voľný tvar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5" name="Voľný tvar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6" name="Voľný tvar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7" name="Voľný tvar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8" name="Voľný tvar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09" name="Voľný tvar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0" name="Voľný tvar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1" name="Voľný tvar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2" name="Voľný tvar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3" name="Voľný tvar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4" name="Voľný tvar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5" name="Voľný tvar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6" name="Voľný tvar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8" name="Voľný tvar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219" name="Voľný tvar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1341" name="Voľný tvar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343" name="Voľný tvar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grpSp>
        <p:nvGrpSpPr>
          <p:cNvPr id="1351" name="Skupina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Voľný tvar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40" name="Voľný tvar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  <p:sp>
          <p:nvSpPr>
            <p:cNvPr id="1342" name="Voľný tvar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sk-SK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sk-SK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sk-SK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/>
              <a:t>Kliknite sem a upravte štýl predlohy podnadpisov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sk-SK"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sk-SK"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sk-SK"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  <a:p>
            <a:pPr lvl="4"/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sk-SK"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sk-SK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sk-SK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sk-SK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k-SK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k-SK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sk-SK"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sk-SK" smtClean="0"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sk-SK" sz="2399"/>
            </a:lvl1pPr>
            <a:lvl2pPr latinLnBrk="0">
              <a:defRPr lang="sk-SK" sz="2200"/>
            </a:lvl2pPr>
            <a:lvl3pPr latinLnBrk="0">
              <a:defRPr lang="sk-SK" sz="1799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799"/>
            </a:lvl6pPr>
            <a:lvl7pPr latinLnBrk="0">
              <a:defRPr lang="sk-SK" sz="1799"/>
            </a:lvl7pPr>
            <a:lvl8pPr latinLnBrk="0">
              <a:defRPr lang="sk-SK" sz="1799"/>
            </a:lvl8pPr>
            <a:lvl9pPr latinLnBrk="0">
              <a:defRPr lang="sk-SK" sz="1799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sk-SK" sz="2399"/>
            </a:lvl1pPr>
            <a:lvl2pPr latinLnBrk="0">
              <a:defRPr lang="sk-SK" sz="2200"/>
            </a:lvl2pPr>
            <a:lvl3pPr latinLnBrk="0">
              <a:defRPr lang="sk-SK" sz="1799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799"/>
            </a:lvl6pPr>
            <a:lvl7pPr latinLnBrk="0">
              <a:defRPr lang="sk-SK" sz="1799"/>
            </a:lvl7pPr>
            <a:lvl8pPr latinLnBrk="0">
              <a:defRPr lang="sk-SK" sz="1799"/>
            </a:lvl8pPr>
            <a:lvl9pPr latinLnBrk="0">
              <a:defRPr lang="sk-SK" sz="1799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sk-SK"/>
              <a:t>5. 12. 2013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sk-SK" sz="2600" b="0" cap="all" baseline="0"/>
            </a:lvl1pPr>
            <a:lvl2pPr marL="457063" indent="0" latinLnBrk="0">
              <a:buNone/>
              <a:defRPr lang="sk-SK" sz="1999" b="1"/>
            </a:lvl2pPr>
            <a:lvl3pPr marL="914126" indent="0" latinLnBrk="0">
              <a:buNone/>
              <a:defRPr lang="sk-SK" sz="1799" b="1"/>
            </a:lvl3pPr>
            <a:lvl4pPr marL="1371189" indent="0" latinLnBrk="0">
              <a:buNone/>
              <a:defRPr lang="sk-SK" sz="1600" b="1"/>
            </a:lvl4pPr>
            <a:lvl5pPr marL="1828251" indent="0" latinLnBrk="0">
              <a:buNone/>
              <a:defRPr lang="sk-SK" sz="1600" b="1"/>
            </a:lvl5pPr>
            <a:lvl6pPr marL="2285314" indent="0" latinLnBrk="0">
              <a:buNone/>
              <a:defRPr lang="sk-SK" sz="1600" b="1"/>
            </a:lvl6pPr>
            <a:lvl7pPr marL="2742377" indent="0" latinLnBrk="0">
              <a:buNone/>
              <a:defRPr lang="sk-SK" sz="1600" b="1"/>
            </a:lvl7pPr>
            <a:lvl8pPr marL="3199440" indent="0" latinLnBrk="0">
              <a:buNone/>
              <a:defRPr lang="sk-SK" sz="1600" b="1"/>
            </a:lvl8pPr>
            <a:lvl9pPr marL="3656503" indent="0" latinLnBrk="0">
              <a:buNone/>
              <a:defRPr lang="sk-SK"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sk-SK" sz="2399"/>
            </a:lvl1pPr>
            <a:lvl2pPr latinLnBrk="0">
              <a:defRPr lang="sk-SK" sz="2200"/>
            </a:lvl2pPr>
            <a:lvl3pPr latinLnBrk="0">
              <a:defRPr lang="sk-SK" sz="1799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/>
            </a:lvl6pPr>
            <a:lvl7pPr latinLnBrk="0">
              <a:defRPr lang="sk-SK" sz="1600"/>
            </a:lvl7pPr>
            <a:lvl8pPr latinLnBrk="0">
              <a:defRPr lang="sk-SK" sz="1600"/>
            </a:lvl8pPr>
            <a:lvl9pPr latinLnBrk="0">
              <a:defRPr lang="sk-SK" sz="16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sk-SK" sz="2600" b="0" cap="all" baseline="0"/>
            </a:lvl1pPr>
            <a:lvl2pPr marL="457063" indent="0" latinLnBrk="0">
              <a:buNone/>
              <a:defRPr lang="sk-SK" sz="1999" b="1"/>
            </a:lvl2pPr>
            <a:lvl3pPr marL="914126" indent="0" latinLnBrk="0">
              <a:buNone/>
              <a:defRPr lang="sk-SK" sz="1799" b="1"/>
            </a:lvl3pPr>
            <a:lvl4pPr marL="1371189" indent="0" latinLnBrk="0">
              <a:buNone/>
              <a:defRPr lang="sk-SK" sz="1600" b="1"/>
            </a:lvl4pPr>
            <a:lvl5pPr marL="1828251" indent="0" latinLnBrk="0">
              <a:buNone/>
              <a:defRPr lang="sk-SK" sz="1600" b="1"/>
            </a:lvl5pPr>
            <a:lvl6pPr marL="2285314" indent="0" latinLnBrk="0">
              <a:buNone/>
              <a:defRPr lang="sk-SK" sz="1600" b="1"/>
            </a:lvl6pPr>
            <a:lvl7pPr marL="2742377" indent="0" latinLnBrk="0">
              <a:buNone/>
              <a:defRPr lang="sk-SK" sz="1600" b="1"/>
            </a:lvl7pPr>
            <a:lvl8pPr marL="3199440" indent="0" latinLnBrk="0">
              <a:buNone/>
              <a:defRPr lang="sk-SK" sz="1600" b="1"/>
            </a:lvl8pPr>
            <a:lvl9pPr marL="3656503" indent="0" latinLnBrk="0">
              <a:buNone/>
              <a:defRPr lang="sk-SK"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sk-SK" sz="2399"/>
            </a:lvl1pPr>
            <a:lvl2pPr latinLnBrk="0">
              <a:defRPr lang="sk-SK" sz="2200"/>
            </a:lvl2pPr>
            <a:lvl3pPr latinLnBrk="0">
              <a:defRPr lang="sk-SK" sz="1799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/>
            </a:lvl6pPr>
            <a:lvl7pPr latinLnBrk="0">
              <a:defRPr lang="sk-SK" sz="1600"/>
            </a:lvl7pPr>
            <a:lvl8pPr latinLnBrk="0">
              <a:defRPr lang="sk-SK" sz="1600"/>
            </a:lvl8pPr>
            <a:lvl9pPr latinLnBrk="0">
              <a:defRPr lang="sk-SK" sz="16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sk-SK"/>
              <a:t>5. 12. 2013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240" name="Zástupný symbol dátumu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sk-SK"/>
              <a:t>5. 12. 2013</a:t>
            </a:fld>
            <a:endParaRPr lang="sk-SK" dirty="0"/>
          </a:p>
        </p:txBody>
      </p:sp>
      <p:sp>
        <p:nvSpPr>
          <p:cNvPr id="241" name="Zástupný symbol päty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42" name="Zástupný symbol čísla snímky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sk-SK"/>
              <a:t>5. 12. 2013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sk-SK" sz="4000" b="1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sk-SK" sz="2400"/>
            </a:lvl1pPr>
            <a:lvl2pPr latinLnBrk="0">
              <a:defRPr lang="sk-SK" sz="2200"/>
            </a:lvl2pPr>
            <a:lvl3pPr latinLnBrk="0">
              <a:defRPr lang="sk-SK" sz="1800"/>
            </a:lvl3pPr>
            <a:lvl4pPr latinLnBrk="0">
              <a:defRPr lang="sk-SK" sz="1600"/>
            </a:lvl4pPr>
            <a:lvl5pPr latinLnBrk="0">
              <a:defRPr lang="sk-SK" sz="1600"/>
            </a:lvl5pPr>
            <a:lvl6pPr latinLnBrk="0">
              <a:defRPr lang="sk-SK" sz="1600"/>
            </a:lvl6pPr>
            <a:lvl7pPr latinLnBrk="0">
              <a:defRPr lang="sk-SK" sz="1600"/>
            </a:lvl7pPr>
            <a:lvl8pPr latinLnBrk="0">
              <a:defRPr lang="sk-SK" sz="1600"/>
            </a:lvl8pPr>
            <a:lvl9pPr latinLnBrk="0">
              <a:defRPr lang="sk-SK" sz="16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sk-SK" sz="24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sk-SK"/>
              <a:t>5. 12. 2013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sk-SK" sz="4000" b="1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sk-SK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sk-SK" sz="2800"/>
            </a:lvl2pPr>
            <a:lvl3pPr marL="914400" indent="0" latinLnBrk="0">
              <a:buNone/>
              <a:defRPr lang="sk-SK" sz="2400"/>
            </a:lvl3pPr>
            <a:lvl4pPr marL="1371600" indent="0" latinLnBrk="0">
              <a:buNone/>
              <a:defRPr lang="sk-SK" sz="2000"/>
            </a:lvl4pPr>
            <a:lvl5pPr marL="1828800" indent="0" latinLnBrk="0">
              <a:buNone/>
              <a:defRPr lang="sk-SK" sz="2000"/>
            </a:lvl5pPr>
            <a:lvl6pPr marL="2286000" indent="0" latinLnBrk="0">
              <a:buNone/>
              <a:defRPr lang="sk-SK" sz="2000"/>
            </a:lvl6pPr>
            <a:lvl7pPr marL="2743200" indent="0" latinLnBrk="0">
              <a:buNone/>
              <a:defRPr lang="sk-SK" sz="2000"/>
            </a:lvl7pPr>
            <a:lvl8pPr marL="3200400" indent="0" latinLnBrk="0">
              <a:buNone/>
              <a:defRPr lang="sk-SK" sz="2000"/>
            </a:lvl8pPr>
            <a:lvl9pPr marL="3657600" indent="0" latinLnBrk="0">
              <a:buNone/>
              <a:defRPr lang="sk-SK" sz="2000"/>
            </a:lvl9pPr>
          </a:lstStyle>
          <a:p>
            <a:r>
              <a:rPr lang="sk-SK" dirty="0"/>
              <a:t>Kliknite na ikonu a pridajte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sk-SK" sz="2400"/>
            </a:lvl1pPr>
            <a:lvl2pPr marL="457200" indent="0" latinLnBrk="0">
              <a:buNone/>
              <a:defRPr lang="sk-SK" sz="1200"/>
            </a:lvl2pPr>
            <a:lvl3pPr marL="914400" indent="0" latinLnBrk="0">
              <a:buNone/>
              <a:defRPr lang="sk-SK" sz="1000"/>
            </a:lvl3pPr>
            <a:lvl4pPr marL="1371600" indent="0" latinLnBrk="0">
              <a:buNone/>
              <a:defRPr lang="sk-SK" sz="900"/>
            </a:lvl4pPr>
            <a:lvl5pPr marL="1828800" indent="0" latinLnBrk="0">
              <a:buNone/>
              <a:defRPr lang="sk-SK" sz="900"/>
            </a:lvl5pPr>
            <a:lvl6pPr marL="2286000" indent="0" latinLnBrk="0">
              <a:buNone/>
              <a:defRPr lang="sk-SK" sz="900"/>
            </a:lvl6pPr>
            <a:lvl7pPr marL="2743200" indent="0" latinLnBrk="0">
              <a:buNone/>
              <a:defRPr lang="sk-SK" sz="900"/>
            </a:lvl7pPr>
            <a:lvl8pPr marL="3200400" indent="0" latinLnBrk="0">
              <a:buNone/>
              <a:defRPr lang="sk-SK" sz="900"/>
            </a:lvl8pPr>
            <a:lvl9pPr marL="3657600" indent="0" latinLnBrk="0">
              <a:buNone/>
              <a:defRPr lang="sk-SK" sz="9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86" name="Zástupný symbol dátumu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sk-SK"/>
              <a:t>5. 12. 2013</a:t>
            </a:fld>
            <a:endParaRPr lang="sk-SK" dirty="0"/>
          </a:p>
        </p:txBody>
      </p:sp>
      <p:sp>
        <p:nvSpPr>
          <p:cNvPr id="87" name="Zástupný symbol päty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0" name="Zástupný symbol čísla snímky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Voľný tvar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k-SK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sk-SK"/>
              <a:pPr/>
              <a:t>5. 12. 2013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k-SK" sz="1000">
                <a:solidFill>
                  <a:schemeClr val="tx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k-SK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k-SK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sk-SK">
          <a:solidFill>
            <a:schemeClr val="tx2"/>
          </a:solidFill>
        </a:defRPr>
      </a:lvl2pPr>
      <a:lvl3pPr eaLnBrk="1" latinLnBrk="0" hangingPunct="1">
        <a:defRPr lang="sk-SK">
          <a:solidFill>
            <a:schemeClr val="tx2"/>
          </a:solidFill>
        </a:defRPr>
      </a:lvl3pPr>
      <a:lvl4pPr eaLnBrk="1" latinLnBrk="0" hangingPunct="1">
        <a:defRPr lang="sk-SK">
          <a:solidFill>
            <a:schemeClr val="tx2"/>
          </a:solidFill>
        </a:defRPr>
      </a:lvl4pPr>
      <a:lvl5pPr eaLnBrk="1" latinLnBrk="0" hangingPunct="1">
        <a:defRPr lang="sk-SK">
          <a:solidFill>
            <a:schemeClr val="tx2"/>
          </a:solidFill>
        </a:defRPr>
      </a:lvl5pPr>
      <a:lvl6pPr eaLnBrk="1" latinLnBrk="0" hangingPunct="1">
        <a:defRPr lang="sk-SK">
          <a:solidFill>
            <a:schemeClr val="tx2"/>
          </a:solidFill>
        </a:defRPr>
      </a:lvl6pPr>
      <a:lvl7pPr eaLnBrk="1" latinLnBrk="0" hangingPunct="1">
        <a:defRPr lang="sk-SK">
          <a:solidFill>
            <a:schemeClr val="tx2"/>
          </a:solidFill>
        </a:defRPr>
      </a:lvl7pPr>
      <a:lvl8pPr eaLnBrk="1" latinLnBrk="0" hangingPunct="1">
        <a:defRPr lang="sk-SK">
          <a:solidFill>
            <a:schemeClr val="tx2"/>
          </a:solidFill>
        </a:defRPr>
      </a:lvl8pPr>
      <a:lvl9pPr eaLnBrk="1" latinLnBrk="0" hangingPunct="1">
        <a:defRPr lang="sk-SK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sk-SK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sk-SK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sk-SK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sk-SK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sk-SK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sk-SK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sk-SK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sk-SK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sk-SK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k-S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latin typeface="Constantia" pitchFamily="18" charset="0"/>
              </a:rPr>
              <a:t>Rozloženie nadpisu</a:t>
            </a: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>
                <a:latin typeface="Constantia" pitchFamily="18" charset="0"/>
              </a:rPr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onstantia" pitchFamily="18" charset="0"/>
              </a:rPr>
              <a:t>Rozloženie nadpisu a obsahu so zoznamom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Sem zadajte prvú odrážku</a:t>
            </a:r>
          </a:p>
          <a:p>
            <a:r>
              <a:rPr lang="sk-SK" dirty="0"/>
              <a:t>Sem zadajte druhú odrážku</a:t>
            </a:r>
          </a:p>
          <a:p>
            <a:r>
              <a:rPr lang="sk-SK" dirty="0"/>
              <a:t>Sem zadajte tretiu odrážku</a:t>
            </a:r>
            <a:endParaRPr lang="sk-SK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Rozloženie nadpisu a obsahu s grafom</a:t>
            </a:r>
          </a:p>
        </p:txBody>
      </p:sp>
      <p:graphicFrame>
        <p:nvGraphicFramePr>
          <p:cNvPr id="7" name="Zástupný symbol obsahu 6" descr="Skupinový stĺpcový graf" title="Graf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688044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Rozloženie s dvomi obsahmi s tabuľkou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/>
              <a:t>Sem zadajte prvú odrážku</a:t>
            </a:r>
          </a:p>
          <a:p>
            <a:r>
              <a:rPr lang="sk-SK" dirty="0"/>
              <a:t>Sem zadajte druhú odrážku</a:t>
            </a:r>
          </a:p>
          <a:p>
            <a:r>
              <a:rPr lang="sk-SK" dirty="0"/>
              <a:t>Sem zadajte tretiu odrážku</a:t>
            </a:r>
          </a:p>
        </p:txBody>
      </p:sp>
      <p:graphicFrame>
        <p:nvGraphicFramePr>
          <p:cNvPr id="7" name="Zástupný symbol obsahu 6" descr="Vzorová tabuľka s 3 stĺpcami, 4 riadkami" title="Tabuľk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Skupina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Skupina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sk-SK" dirty="0"/>
                        <a:t>Trieda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sk-SK" dirty="0"/>
                        <a:t>Trieda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sk-SK" dirty="0"/>
                        <a:t>Trieda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Rozloženie nadpisu a obsahu s grafickým prvkom SmartArt</a:t>
            </a:r>
          </a:p>
        </p:txBody>
      </p:sp>
      <p:graphicFrame>
        <p:nvGraphicFramePr>
          <p:cNvPr id="4" name="Zástupný symbol obsahu 3" descr="Nepretržitý blokový proces" title="Grafický prvok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ena 16x9">
  <a:themeElements>
    <a:clrScheme name="Mena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sk-SK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sk-SK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Vlastná</PresentationFormat>
  <Paragraphs>27</Paragraphs>
  <Slides>11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Mena 16x9</vt:lpstr>
      <vt:lpstr>Rozloženie nadpisu</vt:lpstr>
      <vt:lpstr>Rozloženie nadpisu a obsahu so zoznamom</vt:lpstr>
      <vt:lpstr>Rozloženie nadpisu a obsahu s grafom</vt:lpstr>
      <vt:lpstr>Rozloženie s dvomi obsahmi s tabuľkou</vt:lpstr>
      <vt:lpstr>Rozloženie nadpisu a obsahu s grafickým prvkom SmartArt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2013-07-31T16:29:01Z</dcterms:created>
  <dcterms:modified xsi:type="dcterms:W3CDTF">2013-12-05T07:38:12Z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