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75" r:id="rId6"/>
    <p:sldId id="276" r:id="rId7"/>
    <p:sldId id="277" r:id="rId8"/>
    <p:sldId id="278" r:id="rId9"/>
    <p:sldId id="279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2" autoAdjust="0"/>
    <p:restoredTop sz="95657" autoAdjust="0"/>
  </p:normalViewPr>
  <p:slideViewPr>
    <p:cSldViewPr>
      <p:cViewPr varScale="1">
        <p:scale>
          <a:sx n="109" d="100"/>
          <a:sy n="109" d="100"/>
        </p:scale>
        <p:origin x="108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9096C64-B0FE-42B3-968C-74460121330C}" type="datetime1">
              <a:rPr lang="sk-SK" smtClean="0"/>
              <a:pPr algn="r" rtl="0"/>
              <a:t>19. 12. 2013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D9E93873-B15F-4D64-964C-689C16B17B13}" type="datetime1">
              <a:rPr lang="sk-SK" smtClean="0"/>
              <a:pPr/>
              <a:t>19. 12. 2013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6302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275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53217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6393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6108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r>
              <a:rPr lang="sk-SK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4494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sk-SK" dirty="0" smtClean="0"/>
              <a:t>Kliknite sem a upravte štýl predlohy podnadpisov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va obrázky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Voľný tvar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5" name="Zástupný symbol obrázka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sk-SK" dirty="0" smtClean="0"/>
              <a:t>Kliknite na ikonu a pridajte obrázok</a:t>
            </a:r>
            <a:endParaRPr lang="sk-SK" dirty="0"/>
          </a:p>
        </p:txBody>
      </p:sp>
      <p:sp>
        <p:nvSpPr>
          <p:cNvPr id="18" name="Voľný tvar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9" name="Zástupný symbol obrázka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sk-SK" dirty="0" smtClean="0"/>
              <a:t>Kliknite na ikonu a pridajte obrázok</a:t>
            </a:r>
            <a:endParaRPr lang="sk-SK" dirty="0"/>
          </a:p>
        </p:txBody>
      </p:sp>
      <p:sp>
        <p:nvSpPr>
          <p:cNvPr id="17" name="Zástupný symbol textu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  <p:sp>
        <p:nvSpPr>
          <p:cNvPr id="20" name="Zástupný symbol textu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i obrázky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Voľný tvar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5" name="Zástupný symbol obrázka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sk-SK" dirty="0" smtClean="0"/>
              <a:t>Kliknite na ikonu a pridajte obrázok</a:t>
            </a:r>
            <a:endParaRPr lang="sk-SK" dirty="0"/>
          </a:p>
        </p:txBody>
      </p:sp>
      <p:sp>
        <p:nvSpPr>
          <p:cNvPr id="18" name="Voľný tvar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9" name="Zástupný symbol obrázka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sk-SK" dirty="0" smtClean="0"/>
              <a:t>Kliknite na ikonu a pridajte obrázok</a:t>
            </a:r>
            <a:endParaRPr lang="sk-SK" dirty="0"/>
          </a:p>
        </p:txBody>
      </p:sp>
      <p:sp>
        <p:nvSpPr>
          <p:cNvPr id="17" name="Zástupný symbol textu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  <p:sp>
        <p:nvSpPr>
          <p:cNvPr id="12" name="Voľný tvar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3" name="Zástupný symbol obrázka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sk-SK" dirty="0" smtClean="0"/>
              <a:t>Kliknite na ikonu a pridajte obrázok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algn="l"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äť obrázk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Voľný tvar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9" name="Zástupný symbol obrázka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sk-SK" dirty="0" smtClean="0"/>
              <a:t>Kliknite na ikonu a pridajte obrázok</a:t>
            </a:r>
            <a:endParaRPr lang="sk-SK" dirty="0"/>
          </a:p>
        </p:txBody>
      </p:sp>
      <p:sp>
        <p:nvSpPr>
          <p:cNvPr id="10" name="Voľný tvar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1" name="Zástupný symbol obrázka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sk-SK" dirty="0" smtClean="0"/>
              <a:t>Kliknite na ikonu a pridajte obrázok</a:t>
            </a:r>
            <a:endParaRPr lang="sk-SK" dirty="0"/>
          </a:p>
        </p:txBody>
      </p:sp>
      <p:sp>
        <p:nvSpPr>
          <p:cNvPr id="12" name="Voľný tvar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3" name="Zástupný symbol obrázka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sk-SK" dirty="0" smtClean="0"/>
              <a:t>Kliknite na ikonu a pridajte obrázok</a:t>
            </a:r>
            <a:endParaRPr lang="sk-SK" dirty="0"/>
          </a:p>
        </p:txBody>
      </p:sp>
      <p:sp>
        <p:nvSpPr>
          <p:cNvPr id="14" name="Voľný tvar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5" name="Zástupný symbol obrázka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sk-SK" dirty="0" smtClean="0"/>
              <a:t>Kliknite na ikonu a pridajte obrázok</a:t>
            </a:r>
            <a:endParaRPr lang="sk-SK" dirty="0"/>
          </a:p>
        </p:txBody>
      </p:sp>
      <p:sp>
        <p:nvSpPr>
          <p:cNvPr id="20" name="Voľný tvar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1" name="Zástupný symbol obrázka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sk-SK" dirty="0" smtClean="0"/>
              <a:t>Kliknite na ikonu a pridajte obrázok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751F2A-74D8-4D52-867B-4352F59420A8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F2A926-F5DA-4DE7-964C-424AAA1EF8F2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473FE4-8C41-4808-8997-ABEE0339B2CF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697FA2-981B-4276-AB6E-2DA86CD9A4E1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BBCBC9-A677-4CB7-BF9A-D483822F794B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EAE603-5235-49E2-A288-928A77C37512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376E1D-D8ED-4867-96BA-1E03A5785157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61AD09-33EB-4360-9935-9CF808F16D71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sk-SK" dirty="0" smtClean="0"/>
              <a:t>Upravte štýl predlohy textu.</a:t>
            </a:r>
            <a:endParaRPr lang="sk-SK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A356EE-1B6D-49BB-838A-A9F8F9AC1894}" type="datetime1">
              <a:rPr lang="sk-SK" smtClean="0"/>
              <a:t>19. 12. 2013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‹#›</a:t>
            </a:r>
            <a:endParaRPr lang="sk-SK" dirty="0"/>
          </a:p>
        </p:txBody>
      </p:sp>
      <p:sp>
        <p:nvSpPr>
          <p:cNvPr id="8" name="Voľný tvar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2" name="Zástupný symbol obrázka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sk-SK" dirty="0" smtClean="0"/>
              <a:t>Kliknite na ikonu a pridajte obrázok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/>
                </a:solidFill>
              </a:defRPr>
            </a:lvl1pPr>
          </a:lstStyle>
          <a:p>
            <a:fld id="{5EBE1994-B584-431C-B819-C4E15302155B}" type="datetime1">
              <a:rPr lang="sk-SK" smtClean="0"/>
              <a:pPr/>
              <a:t>19. 12. 2013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00">
                <a:solidFill>
                  <a:schemeClr val="tx1"/>
                </a:solidFill>
              </a:defRPr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Rozloženie nadpisu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k-SK" dirty="0" smtClean="0"/>
              <a:t>Podnadpis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obrázka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22037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Zástupný symbol obrázka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textu 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313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Zástupný symbol obrázka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textu 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symbol obrázka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46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Zástupný symbol obrázka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Zástupný symbol obrázka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Zástupný symbol obrázka 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Zástupný symbol obrázka 5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10410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739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í kamaráti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Širokouhlá</PresentationFormat>
  <Paragraphs>8</Paragraphs>
  <Slides>12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Malí kamaráti 16x9</vt:lpstr>
      <vt:lpstr>Rozloženie nadpisu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2013-07-31T14:55:39Z</dcterms:created>
  <dcterms:modified xsi:type="dcterms:W3CDTF">2013-12-19T10:07:16Z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