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60" autoAdjust="0"/>
  </p:normalViewPr>
  <p:slideViewPr>
    <p:cSldViewPr>
      <p:cViewPr varScale="1">
        <p:scale>
          <a:sx n="88" d="100"/>
          <a:sy n="88" d="100"/>
        </p:scale>
        <p:origin x="187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1ADC5A1-9F75-4833-B077-CFDA9395DEA5}" type="datetime1">
              <a:rPr lang="sk-SK" smtClean="0"/>
              <a:pPr algn="r" rtl="0"/>
              <a:t>20.12.2013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A3119F4-7543-407E-A695-43A9FE939AA7}" type="datetime1">
              <a:rPr lang="sk-SK" smtClean="0"/>
              <a:pPr/>
              <a:t>20.12.2013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 baseline="0" noProof="0" dirty="0" smtClean="0"/>
              <a:t>Ak chcete zmeniť prvú vzorovú vizitku, nahraďte obsah vlastným obsahom. Ak chcete zmeniť logo, vyberte </a:t>
            </a:r>
            <a:r>
              <a:rPr lang="sk-SK" baseline="0" noProof="0" smtClean="0"/>
              <a:t>obrázok </a:t>
            </a:r>
            <a:r>
              <a:rPr lang="sk-SK" baseline="0" noProof="0" smtClean="0"/>
              <a:t>Nahradiť </a:t>
            </a:r>
            <a:r>
              <a:rPr lang="sk-SK" baseline="0" noProof="0" dirty="0" smtClean="0"/>
              <a:t>LOGOM a potom položku Zmeniť obrázok na karte Formát – Nástroje obrázka.</a:t>
            </a:r>
          </a:p>
          <a:p>
            <a:pPr rtl="0"/>
            <a:endParaRPr lang="sk-SK" baseline="0" noProof="0" dirty="0" smtClean="0"/>
          </a:p>
          <a:p>
            <a:pPr rtl="0"/>
            <a:r>
              <a:rPr lang="sk-SK" baseline="0" noProof="0" dirty="0" smtClean="0"/>
              <a:t>Ak chcete radšej začať s prázdnou stranou, vložte novú stranu stlačením tlačidla Nová snímka na karte Domov. Potom zadajte text do prázdnych zástupných symbolov a pridajte logo kliknutím na ikonu Vložiť obrázok.</a:t>
            </a:r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vizit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textu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22" name="Zástupný symbol textu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12" name="Zástupný symbol textu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32" name="Zástupný symbol textu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48" name="Zástupný symbol textu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25" name="Zástupný symbol textu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83" name="Zástupný symbol textu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84" name="Zástupný symbol textu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85" name="Zástupný symbol textu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86" name="Zástupný symbol textu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87" name="Zástupný symbol textu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88" name="Zástupný symbol textu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91" name="Zástupný symbol textu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92" name="Zástupný symbol textu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93" name="Zástupný symbol textu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94" name="Zástupný symbol textu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95" name="Zástupný symbol textu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96" name="Zástupný symbol textu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99" name="Zástupný symbol textu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00" name="Zástupný symbol textu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01" name="Zástupný symbol textu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02" name="Zástupný symbol textu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03" name="Zástupný symbol textu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04" name="Zástupný symbol textu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107" name="Zástupný symbol textu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08" name="Zástupný symbol textu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09" name="Zástupný symbol textu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10" name="Zástupný symbol textu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11" name="Zástupný symbol textu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13" name="Zástupný symbol textu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170" name="Zástupný symbol textu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71" name="Zástupný symbol textu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72" name="Zástupný symbol textu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73" name="Zástupný symbol textu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74" name="Zástupný symbol textu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75" name="Zástupný symbol textu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178" name="Zástupný symbol textu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79" name="Zástupný symbol textu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80" name="Zástupný symbol textu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81" name="Zástupný symbol textu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82" name="Zástupný symbol textu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83" name="Zástupný symbol textu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186" name="Zástupný symbol textu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87" name="Zástupný symbol textu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88" name="Zástupný symbol textu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89" name="Zástupný symbol textu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90" name="Zástupný symbol textu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91" name="Zástupný symbol textu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194" name="Zástupný symbol textu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195" name="Zástupný symbol textu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196" name="Zástupný symbol textu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197" name="Zástupný symbol textu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198" name="Zástupný symbol textu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199" name="Zástupný symbol textu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  <p:sp>
        <p:nvSpPr>
          <p:cNvPr id="202" name="Zástupný symbol textu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dirty="0" smtClean="0"/>
              <a:t>[Meno]</a:t>
            </a:r>
            <a:endParaRPr lang="sk-SK" dirty="0"/>
          </a:p>
        </p:txBody>
      </p:sp>
      <p:sp>
        <p:nvSpPr>
          <p:cNvPr id="203" name="Zástupný symbol textu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[Funkcia]</a:t>
            </a:r>
            <a:endParaRPr lang="sk-SK" dirty="0"/>
          </a:p>
        </p:txBody>
      </p:sp>
      <p:sp>
        <p:nvSpPr>
          <p:cNvPr id="204" name="Zástupný symbol textu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[Spoločnosť]</a:t>
            </a:r>
            <a:endParaRPr lang="sk-SK" dirty="0"/>
          </a:p>
        </p:txBody>
      </p:sp>
      <p:sp>
        <p:nvSpPr>
          <p:cNvPr id="205" name="Zástupný symbol textu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k-SK" dirty="0" smtClean="0"/>
              <a:t>[Ulica, mesto, PSČ]</a:t>
            </a:r>
            <a:endParaRPr lang="sk-SK" dirty="0"/>
          </a:p>
        </p:txBody>
      </p:sp>
      <p:sp>
        <p:nvSpPr>
          <p:cNvPr id="206" name="Zástupný symbol textu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sk-SK" dirty="0" smtClean="0"/>
              <a:t>[Webová adresa]</a:t>
            </a:r>
            <a:endParaRPr lang="sk-SK" dirty="0"/>
          </a:p>
        </p:txBody>
      </p:sp>
      <p:sp>
        <p:nvSpPr>
          <p:cNvPr id="207" name="Zástupný symbol textu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sk-SK" dirty="0" smtClean="0"/>
              <a:t>[Telefón] | [E-mail]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rie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Obdĺžni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0" name="Obdĺžni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1" name="Obdĺžni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2" name="Obdĺžni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3" name="Obdĺžni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4" name="Obdĺžni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5" name="Obdĺžni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6" name="Obdĺžni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7" name="Obdĺžni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8" name="Obdĺžni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</p:grpSp>
      <p:sp>
        <p:nvSpPr>
          <p:cNvPr id="2" name="Zástupný symbol nadpisu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31.7.2013</a:t>
            </a:r>
            <a:endParaRPr lang="sk-SK" dirty="0"/>
          </a:p>
        </p:txBody>
      </p:sp>
      <p:sp>
        <p:nvSpPr>
          <p:cNvPr id="5" name="Zástupný symbol päty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Zástupný symbol textu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Peter Novák</a:t>
            </a:r>
            <a:endParaRPr lang="sk-SK" dirty="0"/>
          </a:p>
        </p:txBody>
      </p:sp>
      <p:sp>
        <p:nvSpPr>
          <p:cNvPr id="90" name="Zástupný symbol textu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Viceprezident</a:t>
            </a:r>
            <a:endParaRPr lang="sk-SK" dirty="0"/>
          </a:p>
        </p:txBody>
      </p:sp>
      <p:sp>
        <p:nvSpPr>
          <p:cNvPr id="92" name="Zástupný symbol textu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sk-SK" dirty="0" err="1" smtClean="0"/>
              <a:t>Fabrikam</a:t>
            </a:r>
            <a:endParaRPr lang="sk-SK" dirty="0"/>
          </a:p>
        </p:txBody>
      </p:sp>
      <p:sp>
        <p:nvSpPr>
          <p:cNvPr id="91" name="Zástupný symbol textu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Ružová 18, 800 00  Bratislava</a:t>
            </a:r>
            <a:endParaRPr lang="sk-SK" dirty="0"/>
          </a:p>
        </p:txBody>
      </p:sp>
      <p:sp>
        <p:nvSpPr>
          <p:cNvPr id="95" name="Zástupný symbol textu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www.fabrikam.com</a:t>
            </a:r>
            <a:endParaRPr lang="sk-SK" dirty="0"/>
          </a:p>
        </p:txBody>
      </p:sp>
      <p:sp>
        <p:nvSpPr>
          <p:cNvPr id="93" name="Zástupný symbol textu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02 1234 5678 | pnovak@fabrikam.com</a:t>
            </a:r>
            <a:endParaRPr lang="sk-SK" dirty="0"/>
          </a:p>
        </p:txBody>
      </p:sp>
      <p:sp>
        <p:nvSpPr>
          <p:cNvPr id="337" name="Zástupný symbol textu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38" name="Zástupný symbol textu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39" name="Zástupný symbol textu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0" name="Zástupný symbol textu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1" name="Zástupný symbol textu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2" name="Zástupný symbol textu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3" name="Zástupný symbol textu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4" name="Zástupný symbol textu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5" name="Zástupný symbol textu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6" name="Zástupný symbol textu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7" name="Zástupný symbol textu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8" name="Zástupný symbol textu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49" name="Zástupný symbol textu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0" name="Zástupný symbol textu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1" name="Zástupný symbol textu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2" name="Zástupný symbol textu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3" name="Zástupný symbol textu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4" name="Zástupný symbol textu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5" name="Zástupný symbol textu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6" name="Zástupný symbol textu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7" name="Zástupný symbol textu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8" name="Zástupný symbol textu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59" name="Zástupný symbol textu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0" name="Zástupný symbol textu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1" name="Zástupný symbol textu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2" name="Zástupný symbol textu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3" name="Zástupný symbol textu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4" name="Zástupný symbol textu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5" name="Zástupný symbol textu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6" name="Zástupný symbol textu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7" name="Zástupný symbol textu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8" name="Zástupný symbol textu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69" name="Zástupný symbol textu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0" name="Zástupný symbol textu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1" name="Zástupný symbol textu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2" name="Zástupný symbol textu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3" name="Zástupný symbol textu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4" name="Zástupný symbol textu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5" name="Zástupný symbol textu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6" name="Zástupný symbol textu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7" name="Zástupný symbol textu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8" name="Zástupný symbol textu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79" name="Zástupný symbol textu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0" name="Zástupný symbol textu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1" name="Zástupný symbol textu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2" name="Zástupný symbol textu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3" name="Zástupný symbol textu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4" name="Zástupný symbol textu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5" name="Zástupný symbol textu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6" name="Zástupný symbol textu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7" name="Zástupný symbol textu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8" name="Zástupný symbol textu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89" name="Zástupný symbol textu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90" name="Zástupný symbol textu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29" y="617622"/>
            <a:ext cx="560319" cy="340586"/>
          </a:xfrm>
          <a:prstGeom prst="rect">
            <a:avLst/>
          </a:prstGeom>
        </p:spPr>
      </p:pic>
      <p:pic>
        <p:nvPicPr>
          <p:cNvPr id="80" name="Obrázok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40" y="617622"/>
            <a:ext cx="560319" cy="340586"/>
          </a:xfrm>
          <a:prstGeom prst="rect">
            <a:avLst/>
          </a:prstGeom>
        </p:spPr>
      </p:pic>
      <p:pic>
        <p:nvPicPr>
          <p:cNvPr id="81" name="Obrázok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29" y="2450592"/>
            <a:ext cx="560319" cy="340586"/>
          </a:xfrm>
          <a:prstGeom prst="rect">
            <a:avLst/>
          </a:prstGeom>
        </p:spPr>
      </p:pic>
      <p:pic>
        <p:nvPicPr>
          <p:cNvPr id="82" name="Obrázok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40" y="2450592"/>
            <a:ext cx="560319" cy="340586"/>
          </a:xfrm>
          <a:prstGeom prst="rect">
            <a:avLst/>
          </a:prstGeom>
        </p:spPr>
      </p:pic>
      <p:pic>
        <p:nvPicPr>
          <p:cNvPr id="83" name="Obrázok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29" y="4279392"/>
            <a:ext cx="560319" cy="340586"/>
          </a:xfrm>
          <a:prstGeom prst="rect">
            <a:avLst/>
          </a:prstGeom>
        </p:spPr>
      </p:pic>
      <p:pic>
        <p:nvPicPr>
          <p:cNvPr id="84" name="Obrázok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40" y="4279392"/>
            <a:ext cx="560319" cy="340586"/>
          </a:xfrm>
          <a:prstGeom prst="rect">
            <a:avLst/>
          </a:prstGeom>
        </p:spPr>
      </p:pic>
      <p:pic>
        <p:nvPicPr>
          <p:cNvPr id="85" name="Obrázok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29" y="6108192"/>
            <a:ext cx="560319" cy="340586"/>
          </a:xfrm>
          <a:prstGeom prst="rect">
            <a:avLst/>
          </a:prstGeom>
        </p:spPr>
      </p:pic>
      <p:pic>
        <p:nvPicPr>
          <p:cNvPr id="86" name="Obrázok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40" y="6108192"/>
            <a:ext cx="560319" cy="340586"/>
          </a:xfrm>
          <a:prstGeom prst="rect">
            <a:avLst/>
          </a:prstGeom>
        </p:spPr>
      </p:pic>
      <p:pic>
        <p:nvPicPr>
          <p:cNvPr id="87" name="Obrázok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29" y="7936992"/>
            <a:ext cx="560319" cy="340586"/>
          </a:xfrm>
          <a:prstGeom prst="rect">
            <a:avLst/>
          </a:prstGeom>
        </p:spPr>
      </p:pic>
      <p:pic>
        <p:nvPicPr>
          <p:cNvPr id="88" name="Obrázok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40" y="7936992"/>
            <a:ext cx="560319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a s logom, menom a iniciálami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Vlastná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Cambria</vt:lpstr>
      <vt:lpstr>Vizitka s logom, menom a iniciálami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2013-12-20T12:18:31Z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