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7772400" cy="10058400"/>
  <p:notesSz cx="6858000" cy="9144000"/>
  <p:defaultTextStyle>
    <a:defPPr rtl="0">
      <a:defRPr lang="sk-SK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1462" autoAdjust="0"/>
  </p:normalViewPr>
  <p:slideViewPr>
    <p:cSldViewPr>
      <p:cViewPr varScale="1">
        <p:scale>
          <a:sx n="83" d="100"/>
          <a:sy n="83" d="100"/>
        </p:scale>
        <p:origin x="202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67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DF3AA8F5-A6FC-4371-8A2E-24ECA05FD57E}" type="datetime1">
              <a:rPr lang="sk-SK" smtClean="0"/>
              <a:pPr algn="r" rtl="0"/>
              <a:t>24. 1. 2014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150356D-7B5B-4993-8328-5F0048739FF9}" type="datetime1">
              <a:rPr lang="sk-SK" smtClean="0"/>
              <a:pPr/>
              <a:t>24. 1. 2014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2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8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ovná spojnica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aoblený obdĺžnik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1" name="Rovná spojnica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osoštvorec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ĺžn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štvo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ĺžn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štvo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ĺžn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štvo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ĺžn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štvo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ĺžni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Kosoštvorec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sz="2207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-SK" sz="1320" dirty="0" smtClean="0"/>
              <a:t>Odstrihnite pozdĺž bodkovanej</a:t>
            </a:r>
            <a:r>
              <a:rPr lang="sk-SK" sz="1320" baseline="0" dirty="0" smtClean="0"/>
              <a:t> čiary</a:t>
            </a:r>
            <a:endParaRPr lang="sk-SK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A7FA45-60DD-43DB-8C70-5ECCFDFD8FFB}" type="datetime1">
              <a:rPr lang="sk-SK" smtClean="0"/>
              <a:t>24. 1. 2014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č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64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64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8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PARENT VÍTAME DIEVČATKO B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752D86-4FBF-4800-9843-62CF81AF2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E613A7-B3C4-42CA-B562-509FF68746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9FBDDD-8073-4AAA-A66F-4212C04710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Vlastná</PresentationFormat>
  <Paragraphs>48</Paragraphs>
  <Slides>16</Slides>
  <Notes>16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9" baseType="lpstr">
      <vt:lpstr>Arial</vt:lpstr>
      <vt:lpstr>Calibri</vt:lpstr>
      <vt:lpstr>TRANSPARENT VÍTAME DIEVČATKO B</vt:lpstr>
      <vt:lpstr>V</vt:lpstr>
      <vt:lpstr>í</vt:lpstr>
      <vt:lpstr>t</vt:lpstr>
      <vt:lpstr>a</vt:lpstr>
      <vt:lpstr>m</vt:lpstr>
      <vt:lpstr>e</vt:lpstr>
      <vt:lpstr>d</vt:lpstr>
      <vt:lpstr>i</vt:lpstr>
      <vt:lpstr>e</vt:lpstr>
      <vt:lpstr>v</vt:lpstr>
      <vt:lpstr>č</vt:lpstr>
      <vt:lpstr>a</vt:lpstr>
      <vt:lpstr>t</vt:lpstr>
      <vt:lpstr>k</vt:lpstr>
      <vt:lpstr>o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2013-07-30T15:39:14Z</dcterms:created>
  <dcterms:modified xsi:type="dcterms:W3CDTF">2014-01-24T07:18:39Z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