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91" d="100"/>
          <a:sy n="91" d="100"/>
        </p:scale>
        <p:origin x="1728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2E3C4017-4650-437E-A09A-025C3C1F914F}" type="datetime1">
              <a:rPr lang="sk-SK" smtClean="0"/>
              <a:t>21. 11. 2013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89ED90CB-459C-4B12-B364-B0CA1993A9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F2DB7F6D-67FC-4EE8-93DC-7D58F97F8A62}" type="datetime1">
              <a:rPr lang="sk-SK" smtClean="0"/>
              <a:pPr/>
              <a:t>21. 11. 2013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</a:t>
            </a:r>
            <a:r>
              <a:rPr lang="sk-SK" dirty="0"/>
              <a:t>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4E5863F8-513E-44B9-9F9C-A7685A64A6A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Chcete vytvoriť iný pozdrav? Ak chcete vytvoriť vlastný pozdrav, stačí vybrať text a zadať správu.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7" name="Zástupný symbol obrazu snímky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nkajši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ok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oľný tvar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sk-SK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sk-SK" dirty="0"/>
              <a:t>UPRAVTE nadpis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</a:t>
            </a:r>
            <a:r>
              <a:rPr lang="sk-SK" dirty="0"/>
              <a:t>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k-SK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4BB6-11A1-4172-BF09-FE8534EB9D94}" type="datetime1">
              <a:rPr lang="sk-SK" smtClean="0"/>
              <a:pPr/>
              <a:t>21. 11. 2013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k-SK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k-SK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sk-SK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sk-SK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sk-SK" dirty="0" smtClean="0"/>
              <a:t>VŠETKO NAJLEPŠIE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sz="6600" dirty="0" smtClean="0"/>
              <a:t>k </a:t>
            </a:r>
            <a:r>
              <a:rPr lang="sk-SK" sz="6600" dirty="0"/>
              <a:t>narodeninám!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rodeninový pozdrav so škrabancami, modrý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Office PowerPoint</Application>
  <PresentationFormat>Vlastná</PresentationFormat>
  <Paragraphs>3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Narodeninový pozdrav so škrabancami, modrý</vt:lpstr>
      <vt:lpstr>VŠETKO NAJLEPŠIE  k narodeninám!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2013-11-21T08:16:23Z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