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7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F95C86D-98FD-4E00-A868-DF503A1C6306}" type="datetime1">
              <a:rPr lang="sk-SK" smtClean="0"/>
              <a:pPr algn="r" rtl="0"/>
              <a:t>26.10.2015</a:t>
            </a:fld>
            <a:endParaRPr lang="sk-SK" dirty="0"/>
          </a:p>
        </p:txBody>
      </p:sp>
      <p:sp>
        <p:nvSpPr>
          <p:cNvPr id="4" name="Zástupný objekt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objekt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sk-SK" smtClean="0"/>
              <a:pPr algn="r" rtl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objekt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A8A4D7D6-FC4A-4923-B2D5-59B7AD677972}" type="datetime1">
              <a:rPr lang="sk-SK" smtClean="0"/>
              <a:pPr/>
              <a:t>26.10.2015</a:t>
            </a:fld>
            <a:endParaRPr lang="sk-SK" dirty="0"/>
          </a:p>
        </p:txBody>
      </p:sp>
      <p:sp>
        <p:nvSpPr>
          <p:cNvPr id="4" name="Zástupný objekt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objekt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textu.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objekt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objekt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sk-SK" noProof="0" dirty="0"/>
          </a:p>
        </p:txBody>
      </p:sp>
      <p:sp>
        <p:nvSpPr>
          <p:cNvPr id="4" name="Zástupný objekt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v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ové pole 17"/>
          <p:cNvSpPr txBox="1"/>
          <p:nvPr/>
        </p:nvSpPr>
        <p:spPr>
          <a:xfrm>
            <a:off x="125627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k-SK" sz="700" dirty="0" smtClean="0">
                <a:solidFill>
                  <a:schemeClr val="bg1"/>
                </a:solidFill>
              </a:rPr>
              <a:t>Predmet:</a:t>
            </a:r>
            <a:endParaRPr lang="sk-SK" sz="700" dirty="0">
              <a:solidFill>
                <a:schemeClr val="bg1"/>
              </a:solidFill>
            </a:endParaRPr>
          </a:p>
        </p:txBody>
      </p:sp>
      <p:sp>
        <p:nvSpPr>
          <p:cNvPr id="20" name="Textové pole 19"/>
          <p:cNvSpPr txBox="1"/>
          <p:nvPr/>
        </p:nvSpPr>
        <p:spPr>
          <a:xfrm>
            <a:off x="255615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k-SK" sz="700" dirty="0" smtClean="0">
                <a:solidFill>
                  <a:schemeClr val="bg1"/>
                </a:solidFill>
              </a:rPr>
              <a:t>Predmet:</a:t>
            </a:r>
            <a:endParaRPr lang="sk-SK" sz="700" dirty="0">
              <a:solidFill>
                <a:schemeClr val="bg1"/>
              </a:solidFill>
            </a:endParaRPr>
          </a:p>
        </p:txBody>
      </p:sp>
      <p:sp>
        <p:nvSpPr>
          <p:cNvPr id="22" name="Textové pole 21"/>
          <p:cNvSpPr txBox="1"/>
          <p:nvPr/>
        </p:nvSpPr>
        <p:spPr>
          <a:xfrm>
            <a:off x="385602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k-SK" sz="700" dirty="0" smtClean="0">
                <a:solidFill>
                  <a:schemeClr val="bg1"/>
                </a:solidFill>
              </a:rPr>
              <a:t>Predmet:</a:t>
            </a:r>
            <a:endParaRPr lang="sk-SK" sz="700" dirty="0">
              <a:solidFill>
                <a:schemeClr val="bg1"/>
              </a:solidFill>
            </a:endParaRPr>
          </a:p>
        </p:txBody>
      </p:sp>
      <p:sp>
        <p:nvSpPr>
          <p:cNvPr id="24" name="Textové pole 23"/>
          <p:cNvSpPr txBox="1"/>
          <p:nvPr/>
        </p:nvSpPr>
        <p:spPr>
          <a:xfrm>
            <a:off x="5155906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k-SK" sz="700" dirty="0" smtClean="0">
                <a:solidFill>
                  <a:schemeClr val="bg1"/>
                </a:solidFill>
              </a:rPr>
              <a:t>Predmet:</a:t>
            </a:r>
            <a:endParaRPr lang="sk-SK" sz="700" dirty="0">
              <a:solidFill>
                <a:schemeClr val="bg1"/>
              </a:solidFill>
            </a:endParaRPr>
          </a:p>
        </p:txBody>
      </p:sp>
      <p:sp>
        <p:nvSpPr>
          <p:cNvPr id="26" name="Textové pole 25"/>
          <p:cNvSpPr txBox="1"/>
          <p:nvPr/>
        </p:nvSpPr>
        <p:spPr>
          <a:xfrm>
            <a:off x="6455783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k-SK" sz="700" dirty="0" smtClean="0">
                <a:solidFill>
                  <a:schemeClr val="bg1"/>
                </a:solidFill>
              </a:rPr>
              <a:t>Predmet:</a:t>
            </a:r>
            <a:endParaRPr lang="sk-SK" sz="700" dirty="0">
              <a:solidFill>
                <a:schemeClr val="bg1"/>
              </a:solidFill>
            </a:endParaRPr>
          </a:p>
        </p:txBody>
      </p:sp>
      <p:sp>
        <p:nvSpPr>
          <p:cNvPr id="28" name="Textové pole 27"/>
          <p:cNvSpPr txBox="1"/>
          <p:nvPr/>
        </p:nvSpPr>
        <p:spPr>
          <a:xfrm>
            <a:off x="775565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sk-SK" sz="700" dirty="0" smtClean="0">
                <a:solidFill>
                  <a:schemeClr val="bg1"/>
                </a:solidFill>
              </a:rPr>
              <a:t>Predmet:</a:t>
            </a:r>
            <a:endParaRPr lang="sk-SK" sz="700" dirty="0">
              <a:solidFill>
                <a:schemeClr val="bg1"/>
              </a:solidFill>
            </a:endParaRPr>
          </a:p>
        </p:txBody>
      </p:sp>
      <p:sp>
        <p:nvSpPr>
          <p:cNvPr id="140" name="Textové pole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k-SK" sz="1200" dirty="0" smtClean="0">
                <a:solidFill>
                  <a:schemeClr val="tx1"/>
                </a:solidFill>
                <a:latin typeface="+mj-lt"/>
              </a:rPr>
              <a:t>Po</a:t>
            </a:r>
            <a:endParaRPr lang="sk-SK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Textové pole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k-SK" sz="1200" dirty="0" err="1" smtClean="0">
                <a:solidFill>
                  <a:schemeClr val="tx1"/>
                </a:solidFill>
                <a:latin typeface="+mj-lt"/>
              </a:rPr>
              <a:t>Ut</a:t>
            </a:r>
            <a:endParaRPr lang="sk-SK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Textové pole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k-SK" sz="1200" dirty="0" err="1" smtClean="0">
                <a:solidFill>
                  <a:schemeClr val="tx1"/>
                </a:solidFill>
                <a:latin typeface="+mj-lt"/>
              </a:rPr>
              <a:t>St</a:t>
            </a:r>
            <a:endParaRPr lang="sk-SK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Textové pole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k-SK" sz="1200" dirty="0" err="1" smtClean="0">
                <a:solidFill>
                  <a:schemeClr val="tx1"/>
                </a:solidFill>
                <a:latin typeface="+mj-lt"/>
              </a:rPr>
              <a:t>Št</a:t>
            </a:r>
            <a:endParaRPr lang="sk-SK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Textové pole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k-SK" sz="1200" dirty="0" smtClean="0">
                <a:solidFill>
                  <a:schemeClr val="tx1"/>
                </a:solidFill>
                <a:latin typeface="+mj-lt"/>
              </a:rPr>
              <a:t>Pi</a:t>
            </a:r>
          </a:p>
        </p:txBody>
      </p:sp>
      <p:sp>
        <p:nvSpPr>
          <p:cNvPr id="145" name="Textové pole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k-SK" sz="1200" dirty="0" smtClean="0">
                <a:solidFill>
                  <a:schemeClr val="tx1"/>
                </a:solidFill>
                <a:latin typeface="+mj-lt"/>
              </a:rPr>
              <a:t>So</a:t>
            </a:r>
            <a:endParaRPr lang="sk-SK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Textové pole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sk-SK" sz="1200" dirty="0" err="1" smtClean="0">
                <a:solidFill>
                  <a:schemeClr val="tx1"/>
                </a:solidFill>
                <a:latin typeface="+mj-lt"/>
              </a:rPr>
              <a:t>Ne</a:t>
            </a:r>
            <a:endParaRPr lang="sk-SK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Skupina 41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Ovál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82" name="Voľný tvar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83" name="Voľný tvar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84" name="Voľný tvar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85" name="Voľný tvar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grpSp>
        <p:nvGrpSpPr>
          <p:cNvPr id="43" name="Skupina 42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Voľný tvar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8" name="Voľný tvar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9" name="Voľný tvar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80" name="Voľný tvar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Voľný tvar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0" name="Voľný tvar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1" name="Voľný tvar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2" name="Voľný tvar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3" name="Voľný tvar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4" name="Voľný tvar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5" name="Voľný tvar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76" name="Voľný tvar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Voľný tvar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66" name="Voľný tvar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67" name="Voľný tvar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68" name="Voľný tvar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Ovál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62" name="Ovál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63" name="Voľný tvar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64" name="Voľný tvar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Voľný tvar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4" name="Ovál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5" name="Ovál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6" name="Voľný tvar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7" name="Voľný tvar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8" name="Voľný tvar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9" name="Voľný tvar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60" name="Voľný tvar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Ovál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0" name="Voľný tvar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1" name="Voľný tvar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  <p:sp>
          <p:nvSpPr>
            <p:cNvPr id="52" name="Voľný tvar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k-SK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17" name="Zástupný objekt textu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73814" y="624364"/>
            <a:ext cx="684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Názov hodiny</a:t>
            </a:r>
            <a:endParaRPr lang="sk-SK" dirty="0"/>
          </a:p>
        </p:txBody>
      </p:sp>
      <p:sp>
        <p:nvSpPr>
          <p:cNvPr id="19" name="Zástupný objekt textu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73214" y="624364"/>
            <a:ext cx="684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Názov hodiny</a:t>
            </a:r>
            <a:endParaRPr lang="sk-SK" dirty="0"/>
          </a:p>
        </p:txBody>
      </p:sp>
      <p:sp>
        <p:nvSpPr>
          <p:cNvPr id="21" name="Zástupný objekt textu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72614" y="624364"/>
            <a:ext cx="684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Názov hodiny</a:t>
            </a:r>
            <a:endParaRPr lang="sk-SK" dirty="0"/>
          </a:p>
        </p:txBody>
      </p:sp>
      <p:sp>
        <p:nvSpPr>
          <p:cNvPr id="23" name="Zástupný objekt textu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72014" y="624364"/>
            <a:ext cx="684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Názov hodiny</a:t>
            </a:r>
            <a:endParaRPr lang="sk-SK" dirty="0"/>
          </a:p>
        </p:txBody>
      </p:sp>
      <p:sp>
        <p:nvSpPr>
          <p:cNvPr id="25" name="Zástupný objekt textu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71414" y="624364"/>
            <a:ext cx="684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Názov hodiny</a:t>
            </a:r>
            <a:endParaRPr lang="sk-SK" dirty="0"/>
          </a:p>
        </p:txBody>
      </p:sp>
      <p:sp>
        <p:nvSpPr>
          <p:cNvPr id="27" name="Zástupný objekt textu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70816" y="624364"/>
            <a:ext cx="68400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Názov hodiny</a:t>
            </a:r>
            <a:endParaRPr lang="sk-SK" dirty="0"/>
          </a:p>
        </p:txBody>
      </p:sp>
      <p:sp>
        <p:nvSpPr>
          <p:cNvPr id="29" name="Zástupný objekt textu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Dátum</a:t>
            </a:r>
            <a:endParaRPr lang="sk-SK" dirty="0"/>
          </a:p>
        </p:txBody>
      </p:sp>
      <p:sp>
        <p:nvSpPr>
          <p:cNvPr id="31" name="Zástupný objekt textu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86" name="Zástupný objekt textu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87" name="Zástupný objekt textu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88" name="Zástupný objekt textu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89" name="Zástupný objekt textu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0" name="Zástupný objekt textu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1" name="Zástupný objekt textu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Dátum</a:t>
            </a:r>
            <a:endParaRPr lang="sk-SK" dirty="0"/>
          </a:p>
        </p:txBody>
      </p:sp>
      <p:sp>
        <p:nvSpPr>
          <p:cNvPr id="93" name="Zástupný objekt textu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4" name="Zástupný objekt textu 16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5" name="Zástupný objekt textu 16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6" name="Zástupný objekt textu 16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7" name="Zástupný objekt textu 16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8" name="Zástupný objekt textu 16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99" name="Zástupný objekt textu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Dátum</a:t>
            </a:r>
            <a:endParaRPr lang="sk-SK" dirty="0"/>
          </a:p>
        </p:txBody>
      </p:sp>
      <p:sp>
        <p:nvSpPr>
          <p:cNvPr id="101" name="Zástupný objekt textu 1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02" name="Zástupný objekt textu 16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03" name="Zástupný objekt textu 16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04" name="Zástupný objekt textu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05" name="Zástupný objekt textu 16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06" name="Zástupný objekt textu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07" name="Zástupný objekt textu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Dátum</a:t>
            </a:r>
            <a:endParaRPr lang="sk-SK" dirty="0"/>
          </a:p>
        </p:txBody>
      </p:sp>
      <p:sp>
        <p:nvSpPr>
          <p:cNvPr id="109" name="Zástupný objekt textu 16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0" name="Zástupný objekt textu 16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1" name="Zástupný objekt textu 16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2" name="Zástupný objekt textu 16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3" name="Zástupný objekt textu 16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4" name="Zástupný objekt textu 16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5" name="Zástupný objekt textu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Dátum</a:t>
            </a:r>
            <a:endParaRPr lang="sk-SK" dirty="0"/>
          </a:p>
        </p:txBody>
      </p:sp>
      <p:sp>
        <p:nvSpPr>
          <p:cNvPr id="117" name="Zástupný objekt textu 16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8" name="Zástupný objekt textu 16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19" name="Zástupný objekt textu 16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0" name="Zástupný objekt textu 16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1" name="Zástupný objekt textu 16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2" name="Zástupný objekt textu 16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3" name="Zástupný objekt textu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Dátum</a:t>
            </a:r>
            <a:endParaRPr lang="sk-SK" dirty="0"/>
          </a:p>
        </p:txBody>
      </p:sp>
      <p:sp>
        <p:nvSpPr>
          <p:cNvPr id="125" name="Zástupný objekt textu 16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6" name="Zástupný objekt textu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7" name="Zástupný objekt textu 16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8" name="Zástupný objekt textu 16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29" name="Zástupný objekt textu 16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0" name="Zástupný objekt textu 16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1" name="Zástupný objekt textu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Dátum</a:t>
            </a:r>
            <a:endParaRPr lang="sk-SK" dirty="0"/>
          </a:p>
        </p:txBody>
      </p:sp>
      <p:sp>
        <p:nvSpPr>
          <p:cNvPr id="133" name="Zástupný objekt textu 16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4" name="Zástupný objekt textu 16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5" name="Zástupný objekt textu 16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6" name="Zástupný objekt textu 16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7" name="Zástupný objekt textu 16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8" name="Zástupný objekt textu 16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Sem zadajte poznámky</a:t>
            </a:r>
            <a:endParaRPr lang="sk-SK" dirty="0"/>
          </a:p>
        </p:txBody>
      </p:sp>
      <p:sp>
        <p:nvSpPr>
          <p:cNvPr id="139" name="Zástupný objekt textu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sk-SK" dirty="0" smtClean="0"/>
              <a:t>Rok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Skupina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Obdĺžnik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8" name="Obdĺžnik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9" name="Obdĺžnik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  <p:sp>
          <p:nvSpPr>
            <p:cNvPr id="10" name="Obdĺžnik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k-SK" dirty="0"/>
            </a:p>
          </p:txBody>
        </p:sp>
      </p:grpSp>
      <p:sp>
        <p:nvSpPr>
          <p:cNvPr id="2" name="Zástupný objekt nadpisu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objekt textu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Upraviť štýly predlohy textu</a:t>
            </a:r>
          </a:p>
          <a:p>
            <a:pPr lvl="1" rtl="0"/>
            <a:r>
              <a:rPr lang="sk-SK" dirty="0" smtClean="0"/>
              <a:t>Druhá </a:t>
            </a:r>
            <a:r>
              <a:rPr lang="sk-SK" dirty="0" smtClean="0"/>
              <a:t>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objekt dátumu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4F691518-28F8-4611-B1FA-55C960C79459}" type="datetime1">
              <a:rPr lang="sk-SK" smtClean="0"/>
              <a:pPr/>
              <a:t>26.10.2015</a:t>
            </a:fld>
            <a:endParaRPr lang="sk-SK" dirty="0"/>
          </a:p>
        </p:txBody>
      </p:sp>
      <p:sp>
        <p:nvSpPr>
          <p:cNvPr id="5" name="Zástupný objekt päty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objekt čísla snímky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Rozvrh</a:t>
            </a:r>
            <a:endParaRPr lang="sk-SK" dirty="0"/>
          </a:p>
        </p:txBody>
      </p:sp>
      <p:sp>
        <p:nvSpPr>
          <p:cNvPr id="4" name="Zástupný objekt textu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sk-SK" dirty="0" smtClean="0"/>
              <a:t>Matematika</a:t>
            </a:r>
            <a:endParaRPr lang="sk-SK" dirty="0"/>
          </a:p>
        </p:txBody>
      </p:sp>
      <p:sp>
        <p:nvSpPr>
          <p:cNvPr id="5" name="Zástupný objekt textu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Angličtina</a:t>
            </a:r>
            <a:endParaRPr lang="sk-SK" dirty="0"/>
          </a:p>
        </p:txBody>
      </p:sp>
      <p:sp>
        <p:nvSpPr>
          <p:cNvPr id="6" name="Zástupný objekt textu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Francúzština</a:t>
            </a:r>
            <a:endParaRPr lang="sk-SK" dirty="0"/>
          </a:p>
        </p:txBody>
      </p:sp>
      <p:sp>
        <p:nvSpPr>
          <p:cNvPr id="7" name="Zástupný objekt textu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sk-SK" dirty="0" smtClean="0"/>
              <a:t>Fyzika</a:t>
            </a:r>
            <a:endParaRPr lang="sk-SK" dirty="0"/>
          </a:p>
        </p:txBody>
      </p:sp>
      <p:sp>
        <p:nvSpPr>
          <p:cNvPr id="8" name="Zástupný objekt textu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Výpočtová </a:t>
            </a:r>
            <a:br>
              <a:rPr lang="sk-SK" dirty="0" smtClean="0"/>
            </a:br>
            <a:r>
              <a:rPr lang="sk-SK" dirty="0" smtClean="0"/>
              <a:t>technika</a:t>
            </a:r>
            <a:endParaRPr lang="sk-SK" dirty="0"/>
          </a:p>
        </p:txBody>
      </p:sp>
      <p:sp>
        <p:nvSpPr>
          <p:cNvPr id="9" name="Zástupný objekt textu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sk-SK" dirty="0" smtClean="0"/>
              <a:t>Dejiny umenia</a:t>
            </a:r>
            <a:endParaRPr lang="sk-SK" dirty="0"/>
          </a:p>
        </p:txBody>
      </p:sp>
      <p:sp>
        <p:nvSpPr>
          <p:cNvPr id="10" name="Zástupný objekt textu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24. okt.</a:t>
            </a:r>
            <a:endParaRPr lang="sk-SK" dirty="0"/>
          </a:p>
        </p:txBody>
      </p:sp>
      <p:sp>
        <p:nvSpPr>
          <p:cNvPr id="89" name="Zástupný objekt textu 88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Príprava na test</a:t>
            </a:r>
            <a:endParaRPr lang="sk-SK" dirty="0"/>
          </a:p>
        </p:txBody>
      </p:sp>
      <p:sp>
        <p:nvSpPr>
          <p:cNvPr id="90" name="Zástupný objekt textu 89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1" name="Zástupný objekt textu 90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2" name="Zástupný objekt textu 91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3" name="Zástupný objekt textu 92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4" name="Zástupný objekt textu 93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8" name="Zástupný objekt textu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25. okt.</a:t>
            </a:r>
            <a:endParaRPr lang="sk-SK" dirty="0"/>
          </a:p>
        </p:txBody>
      </p:sp>
      <p:sp>
        <p:nvSpPr>
          <p:cNvPr id="95" name="Zástupný objekt textu 9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Test – kapitola 4</a:t>
            </a:r>
            <a:endParaRPr lang="sk-SK" dirty="0"/>
          </a:p>
        </p:txBody>
      </p:sp>
      <p:sp>
        <p:nvSpPr>
          <p:cNvPr id="96" name="Zástupný objekt textu 95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7" name="Zástupný objekt textu 96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8" name="Zástupný objekt textu 97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99" name="Zástupný objekt textu 98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00" name="Zástupný objekt textu 99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26" name="Zástupný objekt textu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26. okt.</a:t>
            </a:r>
            <a:endParaRPr lang="sk-SK" dirty="0"/>
          </a:p>
        </p:txBody>
      </p:sp>
      <p:sp>
        <p:nvSpPr>
          <p:cNvPr id="101" name="Zástupný objekt textu 100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02" name="Zástupný objekt textu 101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03" name="Zástupný objekt textu 102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04" name="Zástupný objekt textu 103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sk-SK" dirty="0" smtClean="0"/>
              <a:t>Dnes žiadna hodina</a:t>
            </a:r>
            <a:endParaRPr lang="sk-SK" dirty="0"/>
          </a:p>
        </p:txBody>
      </p:sp>
      <p:sp>
        <p:nvSpPr>
          <p:cNvPr id="105" name="Zástupný objekt textu 104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06" name="Zástupný objekt textu 105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sk-SK" dirty="0" smtClean="0"/>
              <a:t>Priniesť inšpiračný súbor</a:t>
            </a:r>
            <a:endParaRPr lang="sk-SK" dirty="0"/>
          </a:p>
        </p:txBody>
      </p:sp>
      <p:sp>
        <p:nvSpPr>
          <p:cNvPr id="34" name="Zástupný objekt textu 33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27. okt.</a:t>
            </a:r>
            <a:endParaRPr lang="sk-SK" dirty="0"/>
          </a:p>
        </p:txBody>
      </p:sp>
      <p:sp>
        <p:nvSpPr>
          <p:cNvPr id="107" name="Zástupný objekt textu 106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08" name="Zástupný objekt textu 107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09" name="Zástupný objekt textu 108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0" name="Zástupný objekt textu 109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1" name="Zástupný objekt textu 110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2" name="Zástupný objekt textu 111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42" name="Zástupný objekt textu 41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28. okt.</a:t>
            </a:r>
            <a:endParaRPr lang="sk-SK" dirty="0"/>
          </a:p>
        </p:txBody>
      </p:sp>
      <p:sp>
        <p:nvSpPr>
          <p:cNvPr id="113" name="Zástupný objekt textu 112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4" name="Zástupný objekt textu 113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5" name="Zástupný objekt textu 114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6" name="Zástupný objekt textu 115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7" name="Zástupný objekt textu 116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18" name="Zástupný objekt textu 117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0" name="Zástupný objekt textu 49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r>
              <a:rPr lang="sk-SK" dirty="0" smtClean="0"/>
              <a:t>29. okt.</a:t>
            </a:r>
            <a:endParaRPr lang="sk-SK" dirty="0"/>
          </a:p>
        </p:txBody>
      </p:sp>
      <p:sp>
        <p:nvSpPr>
          <p:cNvPr id="119" name="Zástupný objekt textu 118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0" name="Zástupný objekt textu 119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sk-SK" dirty="0" smtClean="0"/>
              <a:t>Dnes je termín eseje</a:t>
            </a:r>
            <a:endParaRPr lang="sk-SK" dirty="0"/>
          </a:p>
        </p:txBody>
      </p:sp>
      <p:sp>
        <p:nvSpPr>
          <p:cNvPr id="121" name="Zástupný objekt textu 120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2" name="Zástupný objekt textu 121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3" name="Zástupný objekt textu 122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4" name="Zástupný objekt textu 123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58" name="Zástupný objekt textu 57"/>
          <p:cNvSpPr>
            <a:spLocks noGrp="1"/>
          </p:cNvSpPr>
          <p:nvPr>
            <p:ph type="body" sz="quarter" idx="64"/>
          </p:nvPr>
        </p:nvSpPr>
        <p:spPr/>
        <p:txBody>
          <a:bodyPr rtlCol="0"/>
          <a:lstStyle/>
          <a:p>
            <a:pPr rtl="0"/>
            <a:r>
              <a:rPr lang="sk-SK" dirty="0" smtClean="0"/>
              <a:t>30. okt.</a:t>
            </a:r>
            <a:endParaRPr lang="sk-SK" dirty="0"/>
          </a:p>
        </p:txBody>
      </p:sp>
      <p:sp>
        <p:nvSpPr>
          <p:cNvPr id="125" name="Zástupný objekt textu 124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6" name="Zástupný objekt textu 125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7" name="Zástupný objekt textu 126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8" name="Zástupný objekt textu 127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29" name="Zástupný objekt textu 128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130" name="Zástupný objekt textu 129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sk-SK" dirty="0"/>
          </a:p>
        </p:txBody>
      </p:sp>
      <p:sp>
        <p:nvSpPr>
          <p:cNvPr id="66" name="Zástupný objekt textu 6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sk-SK" dirty="0" smtClean="0"/>
              <a:t>2016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Rozvrh_PodľaPredmetu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Motív balíka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</Words>
  <Application>Microsoft Office PowerPoint</Application>
  <PresentationFormat>Prezentácia na obrazovke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Impact</vt:lpstr>
      <vt:lpstr>Rozvrh_PodľaPredmetu</vt:lpstr>
      <vt:lpstr>Rozvrh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2015-10-26T03:21:34Z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