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4"/>
  </p:sldMasterIdLst>
  <p:notesMasterIdLst>
    <p:notesMasterId r:id="rId26"/>
  </p:notesMasterIdLst>
  <p:handoutMasterIdLst>
    <p:handoutMasterId r:id="rId27"/>
  </p:handoutMasterIdLst>
  <p:sldIdLst>
    <p:sldId id="265" r:id="rId5"/>
    <p:sldId id="266" r:id="rId6"/>
    <p:sldId id="267" r:id="rId7"/>
    <p:sldId id="268" r:id="rId8"/>
    <p:sldId id="269" r:id="rId9"/>
    <p:sldId id="270" r:id="rId10"/>
    <p:sldId id="271" r:id="rId11"/>
    <p:sldId id="272" r:id="rId12"/>
    <p:sldId id="273" r:id="rId13"/>
    <p:sldId id="274" r:id="rId14"/>
    <p:sldId id="275" r:id="rId15"/>
    <p:sldId id="276" r:id="rId16"/>
    <p:sldId id="277" r:id="rId17"/>
    <p:sldId id="278" r:id="rId18"/>
    <p:sldId id="279" r:id="rId19"/>
    <p:sldId id="280" r:id="rId20"/>
    <p:sldId id="281" r:id="rId21"/>
    <p:sldId id="282" r:id="rId22"/>
    <p:sldId id="256" r:id="rId23"/>
    <p:sldId id="258" r:id="rId24"/>
    <p:sldId id="263" r:id="rId25"/>
  </p:sldIdLst>
  <p:sldSz cx="12188825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39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32" userDrawn="1">
          <p15:clr>
            <a:srgbClr val="A4A3A4"/>
          </p15:clr>
        </p15:guide>
        <p15:guide id="2" pos="221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21E4AEA4-8DFA-4A89-87EB-49C32662AFE0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4" autoAdjust="0"/>
    <p:restoredTop sz="95667" autoAdjust="0"/>
  </p:normalViewPr>
  <p:slideViewPr>
    <p:cSldViewPr showGuides="1">
      <p:cViewPr varScale="1">
        <p:scale>
          <a:sx n="85" d="100"/>
          <a:sy n="85" d="100"/>
        </p:scale>
        <p:origin x="96" y="696"/>
      </p:cViewPr>
      <p:guideLst>
        <p:guide pos="3839"/>
        <p:guide orient="horz"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2016" y="72"/>
      </p:cViewPr>
      <p:guideLst>
        <p:guide orient="horz" pos="2932"/>
        <p:guide pos="221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 latinLnBrk="0">
              <a:defRPr lang="sk-SK"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quarter" idx="1"/>
          </p:nvPr>
        </p:nvSpPr>
        <p:spPr>
          <a:xfrm>
            <a:off x="3978132" y="1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 latinLnBrk="0">
              <a:defRPr lang="sk-SK" sz="1200"/>
            </a:lvl1pPr>
          </a:lstStyle>
          <a:p>
            <a:fld id="{C3A7CAF0-205A-4CE4-B35E-013A5B1BA6F7}" type="datetime1">
              <a:rPr lang="sk-SK" smtClean="0"/>
              <a:t>5. 8. 2013</a:t>
            </a:fld>
            <a:endParaRPr lang="sk-SK" dirty="0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2"/>
          </p:nvPr>
        </p:nvSpPr>
        <p:spPr>
          <a:xfrm>
            <a:off x="0" y="884203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 latinLnBrk="0">
              <a:defRPr lang="sk-SK" sz="1200"/>
            </a:lvl1pPr>
          </a:lstStyle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3"/>
          </p:nvPr>
        </p:nvSpPr>
        <p:spPr>
          <a:xfrm>
            <a:off x="3978132" y="884203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 latinLnBrk="0">
              <a:defRPr lang="sk-SK" sz="1200"/>
            </a:lvl1pPr>
          </a:lstStyle>
          <a:p>
            <a:fld id="{C4FD142E-5B44-489E-8F73-9E67242E680D}" type="slidenum">
              <a:rPr lang="sk-SK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19612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 latinLnBrk="0">
              <a:defRPr lang="sk-SK"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978132" y="1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 latinLnBrk="0">
              <a:defRPr lang="sk-SK" sz="1200"/>
            </a:lvl1pPr>
          </a:lstStyle>
          <a:p>
            <a:fld id="{2C69BC93-1D82-4107-A470-ADF3972F8690}" type="datetime1">
              <a:rPr lang="sk-SK" smtClean="0"/>
              <a:pPr/>
              <a:t>5. 8. 2013</a:t>
            </a:fld>
            <a:endParaRPr lang="sk-SK" dirty="0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698500"/>
            <a:ext cx="62039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sk-SK" dirty="0"/>
              <a:t>Upravte štýl predlohy textu.</a:t>
            </a:r>
          </a:p>
          <a:p>
            <a:pPr lvl="1"/>
            <a:r>
              <a:rPr lang="sk-SK" dirty="0"/>
              <a:t>Druhá úroveň</a:t>
            </a:r>
          </a:p>
          <a:p>
            <a:pPr lvl="2"/>
            <a:r>
              <a:rPr lang="sk-SK" dirty="0"/>
              <a:t>Tretia úroveň</a:t>
            </a:r>
          </a:p>
          <a:p>
            <a:pPr lvl="3"/>
            <a:r>
              <a:rPr lang="sk-SK" dirty="0"/>
              <a:t>Štvrtá úroveň</a:t>
            </a:r>
          </a:p>
          <a:p>
            <a:pPr lvl="4"/>
            <a:r>
              <a:rPr lang="sk-SK" dirty="0"/>
              <a:t>Piata úroveň</a:t>
            </a:r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 latinLnBrk="0">
              <a:defRPr lang="sk-SK" sz="1200"/>
            </a:lvl1pPr>
          </a:lstStyle>
          <a:p>
            <a:endParaRPr lang="sk-SK" dirty="0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978132" y="884203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 latinLnBrk="0">
              <a:defRPr lang="sk-SK" sz="1200"/>
            </a:lvl1pPr>
          </a:lstStyle>
          <a:p>
            <a:fld id="{F93199CD-3E1B-4AE6-990F-76F925F5EA9F}" type="slidenum"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2765798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sk-SK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sk-SK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sk-SK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sk-SK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sk-SK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sk-SK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sk-SK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sk-SK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sk-SK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k-SK" dirty="0"/>
              <a:t>Ak chcete nahradiť tento obrázok, stačí ho vybrať a odstrániť. Potom kliknite na ikonu Vložiť obrázok a vložte požadovaný obrázok.</a:t>
            </a:r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3199CD-3E1B-4AE6-990F-76F925F5EA9F}" type="slidenum">
              <a:rPr lang="sk-SK" smtClean="0"/>
              <a:t>1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9275817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3199CD-3E1B-4AE6-990F-76F925F5EA9F}" type="slidenum">
              <a:rPr lang="sk-SK" smtClean="0"/>
              <a:t>10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47664159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3199CD-3E1B-4AE6-990F-76F925F5EA9F}" type="slidenum">
              <a:rPr lang="sk-SK" smtClean="0"/>
              <a:t>11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06386669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3199CD-3E1B-4AE6-990F-76F925F5EA9F}" type="slidenum">
              <a:rPr lang="sk-SK" smtClean="0"/>
              <a:t>12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58195951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3199CD-3E1B-4AE6-990F-76F925F5EA9F}" type="slidenum">
              <a:rPr lang="sk-SK" smtClean="0"/>
              <a:t>13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09241288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3199CD-3E1B-4AE6-990F-76F925F5EA9F}" type="slidenum">
              <a:rPr lang="sk-SK" smtClean="0"/>
              <a:t>14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4767577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3199CD-3E1B-4AE6-990F-76F925F5EA9F}" type="slidenum">
              <a:rPr lang="sk-SK" smtClean="0"/>
              <a:t>15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38036182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3199CD-3E1B-4AE6-990F-76F925F5EA9F}" type="slidenum">
              <a:rPr lang="sk-SK" smtClean="0"/>
              <a:t>16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52556107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3199CD-3E1B-4AE6-990F-76F925F5EA9F}" type="slidenum">
              <a:rPr lang="sk-SK" smtClean="0"/>
              <a:t>17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83246412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3199CD-3E1B-4AE6-990F-76F925F5EA9F}" type="slidenum">
              <a:rPr lang="sk-SK" smtClean="0"/>
              <a:t>18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74115102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3199CD-3E1B-4AE6-990F-76F925F5EA9F}" type="slidenum">
              <a:rPr lang="sk-SK" smtClean="0"/>
              <a:t>19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4374977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3199CD-3E1B-4AE6-990F-76F925F5EA9F}" type="slidenum">
              <a:rPr lang="sk-SK" smtClean="0"/>
              <a:t>2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44518752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>
          <a:xfrm>
            <a:off x="409575" y="698500"/>
            <a:ext cx="6203950" cy="3490913"/>
          </a:xfrm>
        </p:spPr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2CC701-D80A-463B-8415-A85485312088}" type="slidenum">
              <a:rPr lang="sk-SK" smtClean="0"/>
              <a:t>20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13679384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3199CD-3E1B-4AE6-990F-76F925F5EA9F}" type="slidenum">
              <a:rPr lang="sk-SK" smtClean="0"/>
              <a:t>21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1917272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3199CD-3E1B-4AE6-990F-76F925F5EA9F}" type="slidenum">
              <a:rPr lang="sk-SK" smtClean="0"/>
              <a:t>3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2677296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3199CD-3E1B-4AE6-990F-76F925F5EA9F}" type="slidenum">
              <a:rPr lang="sk-SK" smtClean="0"/>
              <a:t>4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1602927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3199CD-3E1B-4AE6-990F-76F925F5EA9F}" type="slidenum">
              <a:rPr lang="sk-SK" smtClean="0"/>
              <a:t>5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61241080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3199CD-3E1B-4AE6-990F-76F925F5EA9F}" type="slidenum">
              <a:rPr lang="sk-SK" smtClean="0"/>
              <a:t>6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77357917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3199CD-3E1B-4AE6-990F-76F925F5EA9F}" type="slidenum">
              <a:rPr lang="sk-SK" smtClean="0"/>
              <a:t>7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89625568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3199CD-3E1B-4AE6-990F-76F925F5EA9F}" type="slidenum">
              <a:rPr lang="sk-SK" smtClean="0"/>
              <a:t>8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53536166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3199CD-3E1B-4AE6-990F-76F925F5EA9F}" type="slidenum">
              <a:rPr lang="sk-SK" smtClean="0"/>
              <a:t>9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2322258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2414" y="1600201"/>
            <a:ext cx="9144000" cy="2971799"/>
          </a:xfrm>
        </p:spPr>
        <p:txBody>
          <a:bodyPr anchor="b">
            <a:normAutofit/>
          </a:bodyPr>
          <a:lstStyle>
            <a:lvl1pPr latinLnBrk="0">
              <a:lnSpc>
                <a:spcPct val="85000"/>
              </a:lnSpc>
              <a:defRPr lang="sk-SK" sz="6600">
                <a:solidFill>
                  <a:schemeClr val="tx1"/>
                </a:solidFill>
              </a:defRPr>
            </a:lvl1pPr>
          </a:lstStyle>
          <a:p>
            <a:r>
              <a:rPr lang="sk-SK"/>
              <a:t>Upravte štýly predlohy textu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2412" y="4724400"/>
            <a:ext cx="9144001" cy="990600"/>
          </a:xfrm>
        </p:spPr>
        <p:txBody>
          <a:bodyPr>
            <a:normAutofit/>
          </a:bodyPr>
          <a:lstStyle>
            <a:lvl1pPr marL="0" indent="0" algn="l" latinLnBrk="0">
              <a:spcBef>
                <a:spcPts val="0"/>
              </a:spcBef>
              <a:buNone/>
              <a:defRPr lang="sk-SK" sz="2400" cap="none" baseline="0">
                <a:solidFill>
                  <a:schemeClr val="accent2"/>
                </a:solidFill>
              </a:defRPr>
            </a:lvl1pPr>
            <a:lvl2pPr marL="457200" indent="0" algn="ctr" latinLnBrk="0">
              <a:buNone/>
              <a:defRPr lang="sk-SK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latinLnBrk="0">
              <a:buNone/>
              <a:defRPr lang="sk-SK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latinLnBrk="0">
              <a:buNone/>
              <a:defRPr lang="sk-SK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latinLnBrk="0">
              <a:buNone/>
              <a:defRPr lang="sk-SK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latinLnBrk="0">
              <a:buNone/>
              <a:defRPr lang="sk-SK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latinLnBrk="0">
              <a:buNone/>
              <a:defRPr lang="sk-SK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latinLnBrk="0">
              <a:buNone/>
              <a:defRPr lang="sk-SK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latinLnBrk="0">
              <a:buNone/>
              <a:defRPr lang="sk-SK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/>
              <a:t>Upravte štýl predlohy podnadpisov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9D33C69-95FD-4E31-91A4-BAF08DE82266}" type="datetime1">
              <a:rPr lang="sk-SK" smtClean="0"/>
              <a:pPr/>
              <a:t>5. 8. 2013</a:t>
            </a:fld>
            <a:endParaRPr lang="sk-SK" dirty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949990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va rovnaké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0" y="609600"/>
            <a:ext cx="6035040" cy="56388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sk-SK" sz="2400"/>
            </a:lvl1pPr>
            <a:lvl2pPr marL="457200" indent="0" latinLnBrk="0">
              <a:buNone/>
              <a:defRPr lang="sk-SK" sz="2800"/>
            </a:lvl2pPr>
            <a:lvl3pPr marL="914400" indent="0" latinLnBrk="0">
              <a:buNone/>
              <a:defRPr lang="sk-SK" sz="2400"/>
            </a:lvl3pPr>
            <a:lvl4pPr marL="1371600" indent="0" latinLnBrk="0">
              <a:buNone/>
              <a:defRPr lang="sk-SK" sz="2000"/>
            </a:lvl4pPr>
            <a:lvl5pPr marL="1828800" indent="0" latinLnBrk="0">
              <a:buNone/>
              <a:defRPr lang="sk-SK" sz="2000"/>
            </a:lvl5pPr>
            <a:lvl6pPr marL="2286000" indent="0" latinLnBrk="0">
              <a:buNone/>
              <a:defRPr lang="sk-SK" sz="2000"/>
            </a:lvl6pPr>
            <a:lvl7pPr marL="2743200" indent="0" latinLnBrk="0">
              <a:buNone/>
              <a:defRPr lang="sk-SK" sz="2000"/>
            </a:lvl7pPr>
            <a:lvl8pPr marL="3200400" indent="0" latinLnBrk="0">
              <a:buNone/>
              <a:defRPr lang="sk-SK" sz="2000"/>
            </a:lvl8pPr>
            <a:lvl9pPr marL="3657600" indent="0" latinLnBrk="0">
              <a:buNone/>
              <a:defRPr lang="sk-SK" sz="2000"/>
            </a:lvl9pPr>
          </a:lstStyle>
          <a:p>
            <a:r>
              <a:rPr lang="sk-SK"/>
              <a:t>Kliknite na ikonu a pridajte obrázok</a:t>
            </a:r>
          </a:p>
        </p:txBody>
      </p:sp>
      <p:sp>
        <p:nvSpPr>
          <p:cNvPr id="5" name="Zástupný symbol obrázka 2"/>
          <p:cNvSpPr>
            <a:spLocks noGrp="1"/>
          </p:cNvSpPr>
          <p:nvPr>
            <p:ph type="pic" idx="10"/>
          </p:nvPr>
        </p:nvSpPr>
        <p:spPr>
          <a:xfrm>
            <a:off x="6153785" y="609600"/>
            <a:ext cx="6035040" cy="56388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sk-SK" sz="2400"/>
            </a:lvl1pPr>
            <a:lvl2pPr marL="457200" indent="0" latinLnBrk="0">
              <a:buNone/>
              <a:defRPr lang="sk-SK" sz="2800"/>
            </a:lvl2pPr>
            <a:lvl3pPr marL="914400" indent="0" latinLnBrk="0">
              <a:buNone/>
              <a:defRPr lang="sk-SK" sz="2400"/>
            </a:lvl3pPr>
            <a:lvl4pPr marL="1371600" indent="0" latinLnBrk="0">
              <a:buNone/>
              <a:defRPr lang="sk-SK" sz="2000"/>
            </a:lvl4pPr>
            <a:lvl5pPr marL="1828800" indent="0" latinLnBrk="0">
              <a:buNone/>
              <a:defRPr lang="sk-SK" sz="2000"/>
            </a:lvl5pPr>
            <a:lvl6pPr marL="2286000" indent="0" latinLnBrk="0">
              <a:buNone/>
              <a:defRPr lang="sk-SK" sz="2000"/>
            </a:lvl6pPr>
            <a:lvl7pPr marL="2743200" indent="0" latinLnBrk="0">
              <a:buNone/>
              <a:defRPr lang="sk-SK" sz="2000"/>
            </a:lvl7pPr>
            <a:lvl8pPr marL="3200400" indent="0" latinLnBrk="0">
              <a:buNone/>
              <a:defRPr lang="sk-SK" sz="2000"/>
            </a:lvl8pPr>
            <a:lvl9pPr marL="3657600" indent="0" latinLnBrk="0">
              <a:buNone/>
              <a:defRPr lang="sk-SK" sz="2000"/>
            </a:lvl9pPr>
          </a:lstStyle>
          <a:p>
            <a:r>
              <a:rPr lang="sk-SK"/>
              <a:t>Kliknite na ikonu a pridajte obrázok</a:t>
            </a:r>
          </a:p>
        </p:txBody>
      </p:sp>
      <p:sp>
        <p:nvSpPr>
          <p:cNvPr id="2" name="Zástupný symbol dátumu 1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BACF64F5-3EC0-4AD0-BA95-B45E86FD4AFA}" type="datetime1">
              <a:rPr lang="sk-SK" smtClean="0"/>
              <a:pPr/>
              <a:t>5. 8. 2013</a:t>
            </a:fld>
            <a:endParaRPr lang="sk-SK" dirty="0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2A013F82-EE5E-44EE-A61D-E31C6657F26F}" type="slidenum"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670662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i zvislé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obrázka 2"/>
          <p:cNvSpPr>
            <a:spLocks noGrp="1"/>
          </p:cNvSpPr>
          <p:nvPr>
            <p:ph type="pic" idx="13"/>
          </p:nvPr>
        </p:nvSpPr>
        <p:spPr>
          <a:xfrm>
            <a:off x="0" y="609600"/>
            <a:ext cx="3977640" cy="56388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sk-SK" sz="2400"/>
            </a:lvl1pPr>
            <a:lvl2pPr marL="457200" indent="0" latinLnBrk="0">
              <a:buNone/>
              <a:defRPr lang="sk-SK" sz="2800"/>
            </a:lvl2pPr>
            <a:lvl3pPr marL="914400" indent="0" latinLnBrk="0">
              <a:buNone/>
              <a:defRPr lang="sk-SK" sz="2400"/>
            </a:lvl3pPr>
            <a:lvl4pPr marL="1371600" indent="0" latinLnBrk="0">
              <a:buNone/>
              <a:defRPr lang="sk-SK" sz="2000"/>
            </a:lvl4pPr>
            <a:lvl5pPr marL="1828800" indent="0" latinLnBrk="0">
              <a:buNone/>
              <a:defRPr lang="sk-SK" sz="2000"/>
            </a:lvl5pPr>
            <a:lvl6pPr marL="2286000" indent="0" latinLnBrk="0">
              <a:buNone/>
              <a:defRPr lang="sk-SK" sz="2000"/>
            </a:lvl6pPr>
            <a:lvl7pPr marL="2743200" indent="0" latinLnBrk="0">
              <a:buNone/>
              <a:defRPr lang="sk-SK" sz="2000"/>
            </a:lvl7pPr>
            <a:lvl8pPr marL="3200400" indent="0" latinLnBrk="0">
              <a:buNone/>
              <a:defRPr lang="sk-SK" sz="2000"/>
            </a:lvl8pPr>
            <a:lvl9pPr marL="3657600" indent="0" latinLnBrk="0">
              <a:buNone/>
              <a:defRPr lang="sk-SK" sz="2000"/>
            </a:lvl9pPr>
          </a:lstStyle>
          <a:p>
            <a:r>
              <a:rPr lang="sk-SK"/>
              <a:t>Kliknite na ikonu a pridajte obrázok</a:t>
            </a:r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4105592" y="609600"/>
            <a:ext cx="3977640" cy="56388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sk-SK" sz="2400"/>
            </a:lvl1pPr>
            <a:lvl2pPr marL="457200" indent="0" latinLnBrk="0">
              <a:buNone/>
              <a:defRPr lang="sk-SK" sz="2800"/>
            </a:lvl2pPr>
            <a:lvl3pPr marL="914400" indent="0" latinLnBrk="0">
              <a:buNone/>
              <a:defRPr lang="sk-SK" sz="2400"/>
            </a:lvl3pPr>
            <a:lvl4pPr marL="1371600" indent="0" latinLnBrk="0">
              <a:buNone/>
              <a:defRPr lang="sk-SK" sz="2000"/>
            </a:lvl4pPr>
            <a:lvl5pPr marL="1828800" indent="0" latinLnBrk="0">
              <a:buNone/>
              <a:defRPr lang="sk-SK" sz="2000"/>
            </a:lvl5pPr>
            <a:lvl6pPr marL="2286000" indent="0" latinLnBrk="0">
              <a:buNone/>
              <a:defRPr lang="sk-SK" sz="2000"/>
            </a:lvl6pPr>
            <a:lvl7pPr marL="2743200" indent="0" latinLnBrk="0">
              <a:buNone/>
              <a:defRPr lang="sk-SK" sz="2000"/>
            </a:lvl7pPr>
            <a:lvl8pPr marL="3200400" indent="0" latinLnBrk="0">
              <a:buNone/>
              <a:defRPr lang="sk-SK" sz="2000"/>
            </a:lvl8pPr>
            <a:lvl9pPr marL="3657600" indent="0" latinLnBrk="0">
              <a:buNone/>
              <a:defRPr lang="sk-SK" sz="2000"/>
            </a:lvl9pPr>
          </a:lstStyle>
          <a:p>
            <a:r>
              <a:rPr lang="sk-SK"/>
              <a:t>Kliknite na ikonu a pridajte obrázok</a:t>
            </a:r>
          </a:p>
        </p:txBody>
      </p:sp>
      <p:sp>
        <p:nvSpPr>
          <p:cNvPr id="5" name="Zástupný symbol obrázka 2"/>
          <p:cNvSpPr>
            <a:spLocks noGrp="1"/>
          </p:cNvSpPr>
          <p:nvPr>
            <p:ph type="pic" idx="10"/>
          </p:nvPr>
        </p:nvSpPr>
        <p:spPr>
          <a:xfrm>
            <a:off x="8211185" y="609600"/>
            <a:ext cx="3977640" cy="56388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sk-SK" sz="2400"/>
            </a:lvl1pPr>
            <a:lvl2pPr marL="457200" indent="0" latinLnBrk="0">
              <a:buNone/>
              <a:defRPr lang="sk-SK" sz="2800"/>
            </a:lvl2pPr>
            <a:lvl3pPr marL="914400" indent="0" latinLnBrk="0">
              <a:buNone/>
              <a:defRPr lang="sk-SK" sz="2400"/>
            </a:lvl3pPr>
            <a:lvl4pPr marL="1371600" indent="0" latinLnBrk="0">
              <a:buNone/>
              <a:defRPr lang="sk-SK" sz="2000"/>
            </a:lvl4pPr>
            <a:lvl5pPr marL="1828800" indent="0" latinLnBrk="0">
              <a:buNone/>
              <a:defRPr lang="sk-SK" sz="2000"/>
            </a:lvl5pPr>
            <a:lvl6pPr marL="2286000" indent="0" latinLnBrk="0">
              <a:buNone/>
              <a:defRPr lang="sk-SK" sz="2000"/>
            </a:lvl6pPr>
            <a:lvl7pPr marL="2743200" indent="0" latinLnBrk="0">
              <a:buNone/>
              <a:defRPr lang="sk-SK" sz="2000"/>
            </a:lvl7pPr>
            <a:lvl8pPr marL="3200400" indent="0" latinLnBrk="0">
              <a:buNone/>
              <a:defRPr lang="sk-SK" sz="2000"/>
            </a:lvl8pPr>
            <a:lvl9pPr marL="3657600" indent="0" latinLnBrk="0">
              <a:buNone/>
              <a:defRPr lang="sk-SK" sz="2000"/>
            </a:lvl9pPr>
          </a:lstStyle>
          <a:p>
            <a:r>
              <a:rPr lang="sk-SK"/>
              <a:t>Kliknite na ikonu a pridajte obrázok</a:t>
            </a:r>
          </a:p>
        </p:txBody>
      </p:sp>
      <p:sp>
        <p:nvSpPr>
          <p:cNvPr id="2" name="Zástupný symbol dátumu 1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fld id="{1970AAB6-E345-470F-8879-7A89B8BC3E96}" type="datetime1">
              <a:rPr lang="sk-SK" smtClean="0"/>
              <a:pPr/>
              <a:t>5. 8. 2013</a:t>
            </a:fld>
            <a:endParaRPr lang="sk-SK" dirty="0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10" name="Zástupný symbol čísla snímky 9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2A013F82-EE5E-44EE-A61D-E31C6657F26F}" type="slidenum"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0935425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va obrázky naľavo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4163" y="609600"/>
            <a:ext cx="3977640" cy="56388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sk-SK" sz="2400"/>
            </a:lvl1pPr>
            <a:lvl2pPr marL="457200" indent="0" latinLnBrk="0">
              <a:buNone/>
              <a:defRPr lang="sk-SK" sz="2800"/>
            </a:lvl2pPr>
            <a:lvl3pPr marL="914400" indent="0" latinLnBrk="0">
              <a:buNone/>
              <a:defRPr lang="sk-SK" sz="2400"/>
            </a:lvl3pPr>
            <a:lvl4pPr marL="1371600" indent="0" latinLnBrk="0">
              <a:buNone/>
              <a:defRPr lang="sk-SK" sz="2000"/>
            </a:lvl4pPr>
            <a:lvl5pPr marL="1828800" indent="0" latinLnBrk="0">
              <a:buNone/>
              <a:defRPr lang="sk-SK" sz="2000"/>
            </a:lvl5pPr>
            <a:lvl6pPr marL="2286000" indent="0" latinLnBrk="0">
              <a:buNone/>
              <a:defRPr lang="sk-SK" sz="2000"/>
            </a:lvl6pPr>
            <a:lvl7pPr marL="2743200" indent="0" latinLnBrk="0">
              <a:buNone/>
              <a:defRPr lang="sk-SK" sz="2000"/>
            </a:lvl7pPr>
            <a:lvl8pPr marL="3200400" indent="0" latinLnBrk="0">
              <a:buNone/>
              <a:defRPr lang="sk-SK" sz="2000"/>
            </a:lvl8pPr>
            <a:lvl9pPr marL="3657600" indent="0" latinLnBrk="0">
              <a:buNone/>
              <a:defRPr lang="sk-SK" sz="2000"/>
            </a:lvl9pPr>
          </a:lstStyle>
          <a:p>
            <a:r>
              <a:rPr lang="sk-SK"/>
              <a:t>Kliknite na ikonu a pridajte obrázok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443523" y="1600200"/>
            <a:ext cx="3124200" cy="2438400"/>
          </a:xfrm>
        </p:spPr>
        <p:txBody>
          <a:bodyPr anchor="b">
            <a:normAutofit/>
          </a:bodyPr>
          <a:lstStyle>
            <a:lvl1pPr algn="l" latinLnBrk="0">
              <a:lnSpc>
                <a:spcPct val="85000"/>
              </a:lnSpc>
              <a:defRPr lang="sk-SK" sz="3200" b="0" i="0" baseline="0">
                <a:solidFill>
                  <a:schemeClr val="accent2"/>
                </a:solidFill>
              </a:defRPr>
            </a:lvl1pPr>
          </a:lstStyle>
          <a:p>
            <a:r>
              <a:rPr lang="sk-SK"/>
              <a:t>Upravte štýly predlohy textu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8443523" y="4191000"/>
            <a:ext cx="3124200" cy="1828800"/>
          </a:xfrm>
        </p:spPr>
        <p:txBody>
          <a:bodyPr>
            <a:normAutofit/>
          </a:bodyPr>
          <a:lstStyle>
            <a:lvl1pPr marL="0" indent="0" latinLnBrk="0">
              <a:lnSpc>
                <a:spcPct val="110000"/>
              </a:lnSpc>
              <a:spcBef>
                <a:spcPts val="1200"/>
              </a:spcBef>
              <a:buNone/>
              <a:defRPr lang="sk-SK" sz="1800"/>
            </a:lvl1pPr>
            <a:lvl2pPr marL="457200" indent="0" latinLnBrk="0">
              <a:buNone/>
              <a:defRPr lang="sk-SK" sz="1200"/>
            </a:lvl2pPr>
            <a:lvl3pPr marL="914400" indent="0" latinLnBrk="0">
              <a:buNone/>
              <a:defRPr lang="sk-SK" sz="1000"/>
            </a:lvl3pPr>
            <a:lvl4pPr marL="1371600" indent="0" latinLnBrk="0">
              <a:buNone/>
              <a:defRPr lang="sk-SK" sz="900"/>
            </a:lvl4pPr>
            <a:lvl5pPr marL="1828800" indent="0" latinLnBrk="0">
              <a:buNone/>
              <a:defRPr lang="sk-SK" sz="900"/>
            </a:lvl5pPr>
            <a:lvl6pPr marL="2286000" indent="0" latinLnBrk="0">
              <a:buNone/>
              <a:defRPr lang="sk-SK" sz="900"/>
            </a:lvl6pPr>
            <a:lvl7pPr marL="2743200" indent="0" latinLnBrk="0">
              <a:buNone/>
              <a:defRPr lang="sk-SK" sz="900"/>
            </a:lvl7pPr>
            <a:lvl8pPr marL="3200400" indent="0" latinLnBrk="0">
              <a:buNone/>
              <a:defRPr lang="sk-SK" sz="900"/>
            </a:lvl8pPr>
            <a:lvl9pPr marL="3657600" indent="0" latinLnBrk="0">
              <a:buNone/>
              <a:defRPr lang="sk-SK" sz="900"/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5" name="Zástupný symbol obrázka 2"/>
          <p:cNvSpPr>
            <a:spLocks noGrp="1"/>
          </p:cNvSpPr>
          <p:nvPr>
            <p:ph type="pic" idx="10"/>
          </p:nvPr>
        </p:nvSpPr>
        <p:spPr>
          <a:xfrm>
            <a:off x="4109756" y="609600"/>
            <a:ext cx="3977640" cy="56388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sk-SK" sz="2400"/>
            </a:lvl1pPr>
            <a:lvl2pPr marL="457200" indent="0" latinLnBrk="0">
              <a:buNone/>
              <a:defRPr lang="sk-SK" sz="2800"/>
            </a:lvl2pPr>
            <a:lvl3pPr marL="914400" indent="0" latinLnBrk="0">
              <a:buNone/>
              <a:defRPr lang="sk-SK" sz="2400"/>
            </a:lvl3pPr>
            <a:lvl4pPr marL="1371600" indent="0" latinLnBrk="0">
              <a:buNone/>
              <a:defRPr lang="sk-SK" sz="2000"/>
            </a:lvl4pPr>
            <a:lvl5pPr marL="1828800" indent="0" latinLnBrk="0">
              <a:buNone/>
              <a:defRPr lang="sk-SK" sz="2000"/>
            </a:lvl5pPr>
            <a:lvl6pPr marL="2286000" indent="0" latinLnBrk="0">
              <a:buNone/>
              <a:defRPr lang="sk-SK" sz="2000"/>
            </a:lvl6pPr>
            <a:lvl7pPr marL="2743200" indent="0" latinLnBrk="0">
              <a:buNone/>
              <a:defRPr lang="sk-SK" sz="2000"/>
            </a:lvl7pPr>
            <a:lvl8pPr marL="3200400" indent="0" latinLnBrk="0">
              <a:buNone/>
              <a:defRPr lang="sk-SK" sz="2000"/>
            </a:lvl8pPr>
            <a:lvl9pPr marL="3657600" indent="0" latinLnBrk="0">
              <a:buNone/>
              <a:defRPr lang="sk-SK" sz="2000"/>
            </a:lvl9pPr>
          </a:lstStyle>
          <a:p>
            <a:r>
              <a:rPr lang="sk-SK"/>
              <a:t>Kliknite na ikonu a pridajte obrázok</a:t>
            </a:r>
          </a:p>
        </p:txBody>
      </p:sp>
      <p:sp>
        <p:nvSpPr>
          <p:cNvPr id="8" name="Zástupný symbol dátumu 7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5063382A-1C1D-4CF9-9DDC-818E9E7D247A}" type="datetime1">
              <a:rPr lang="sk-SK" smtClean="0"/>
              <a:pPr/>
              <a:t>5. 8. 2013</a:t>
            </a:fld>
            <a:endParaRPr lang="sk-SK" dirty="0"/>
          </a:p>
        </p:txBody>
      </p:sp>
      <p:sp>
        <p:nvSpPr>
          <p:cNvPr id="9" name="Zástupný symbol päty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10" name="Zástupný symbol čísla snímky 9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2A013F82-EE5E-44EE-A61D-E31C6657F26F}" type="slidenum"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7141548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va obrázky napravo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4105592" y="609600"/>
            <a:ext cx="3977640" cy="56388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sk-SK" sz="2400"/>
            </a:lvl1pPr>
            <a:lvl2pPr marL="457200" indent="0" latinLnBrk="0">
              <a:buNone/>
              <a:defRPr lang="sk-SK" sz="2800"/>
            </a:lvl2pPr>
            <a:lvl3pPr marL="914400" indent="0" latinLnBrk="0">
              <a:buNone/>
              <a:defRPr lang="sk-SK" sz="2400"/>
            </a:lvl3pPr>
            <a:lvl4pPr marL="1371600" indent="0" latinLnBrk="0">
              <a:buNone/>
              <a:defRPr lang="sk-SK" sz="2000"/>
            </a:lvl4pPr>
            <a:lvl5pPr marL="1828800" indent="0" latinLnBrk="0">
              <a:buNone/>
              <a:defRPr lang="sk-SK" sz="2000"/>
            </a:lvl5pPr>
            <a:lvl6pPr marL="2286000" indent="0" latinLnBrk="0">
              <a:buNone/>
              <a:defRPr lang="sk-SK" sz="2000"/>
            </a:lvl6pPr>
            <a:lvl7pPr marL="2743200" indent="0" latinLnBrk="0">
              <a:buNone/>
              <a:defRPr lang="sk-SK" sz="2000"/>
            </a:lvl7pPr>
            <a:lvl8pPr marL="3200400" indent="0" latinLnBrk="0">
              <a:buNone/>
              <a:defRPr lang="sk-SK" sz="2000"/>
            </a:lvl8pPr>
            <a:lvl9pPr marL="3657600" indent="0" latinLnBrk="0">
              <a:buNone/>
              <a:defRPr lang="sk-SK" sz="2000"/>
            </a:lvl9pPr>
          </a:lstStyle>
          <a:p>
            <a:r>
              <a:rPr lang="sk-SK"/>
              <a:t>Kliknite na ikonu a pridajte obrázok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3550" y="1600200"/>
            <a:ext cx="3124200" cy="2438400"/>
          </a:xfrm>
        </p:spPr>
        <p:txBody>
          <a:bodyPr anchor="b">
            <a:normAutofit/>
          </a:bodyPr>
          <a:lstStyle>
            <a:lvl1pPr algn="l" latinLnBrk="0">
              <a:lnSpc>
                <a:spcPct val="85000"/>
              </a:lnSpc>
              <a:defRPr lang="sk-SK" sz="3200" b="0" i="0" baseline="0">
                <a:solidFill>
                  <a:schemeClr val="accent2"/>
                </a:solidFill>
              </a:defRPr>
            </a:lvl1pPr>
          </a:lstStyle>
          <a:p>
            <a:r>
              <a:rPr lang="sk-SK"/>
              <a:t>Upravte štýly predlohy textu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603550" y="4191000"/>
            <a:ext cx="3124200" cy="1828800"/>
          </a:xfrm>
        </p:spPr>
        <p:txBody>
          <a:bodyPr>
            <a:normAutofit/>
          </a:bodyPr>
          <a:lstStyle>
            <a:lvl1pPr marL="0" indent="0" latinLnBrk="0">
              <a:lnSpc>
                <a:spcPct val="110000"/>
              </a:lnSpc>
              <a:spcBef>
                <a:spcPts val="1200"/>
              </a:spcBef>
              <a:buNone/>
              <a:defRPr lang="sk-SK" sz="1800"/>
            </a:lvl1pPr>
            <a:lvl2pPr marL="457200" indent="0" latinLnBrk="0">
              <a:buNone/>
              <a:defRPr lang="sk-SK" sz="1200"/>
            </a:lvl2pPr>
            <a:lvl3pPr marL="914400" indent="0" latinLnBrk="0">
              <a:buNone/>
              <a:defRPr lang="sk-SK" sz="1000"/>
            </a:lvl3pPr>
            <a:lvl4pPr marL="1371600" indent="0" latinLnBrk="0">
              <a:buNone/>
              <a:defRPr lang="sk-SK" sz="900"/>
            </a:lvl4pPr>
            <a:lvl5pPr marL="1828800" indent="0" latinLnBrk="0">
              <a:buNone/>
              <a:defRPr lang="sk-SK" sz="900"/>
            </a:lvl5pPr>
            <a:lvl6pPr marL="2286000" indent="0" latinLnBrk="0">
              <a:buNone/>
              <a:defRPr lang="sk-SK" sz="900"/>
            </a:lvl6pPr>
            <a:lvl7pPr marL="2743200" indent="0" latinLnBrk="0">
              <a:buNone/>
              <a:defRPr lang="sk-SK" sz="900"/>
            </a:lvl7pPr>
            <a:lvl8pPr marL="3200400" indent="0" latinLnBrk="0">
              <a:buNone/>
              <a:defRPr lang="sk-SK" sz="900"/>
            </a:lvl8pPr>
            <a:lvl9pPr marL="3657600" indent="0" latinLnBrk="0">
              <a:buNone/>
              <a:defRPr lang="sk-SK" sz="900"/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5" name="Zástupný symbol obrázka 2"/>
          <p:cNvSpPr>
            <a:spLocks noGrp="1"/>
          </p:cNvSpPr>
          <p:nvPr>
            <p:ph type="pic" idx="10"/>
          </p:nvPr>
        </p:nvSpPr>
        <p:spPr>
          <a:xfrm>
            <a:off x="8211185" y="609600"/>
            <a:ext cx="3977640" cy="56388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sk-SK" sz="2400"/>
            </a:lvl1pPr>
            <a:lvl2pPr marL="457200" indent="0" latinLnBrk="0">
              <a:buNone/>
              <a:defRPr lang="sk-SK" sz="2800"/>
            </a:lvl2pPr>
            <a:lvl3pPr marL="914400" indent="0" latinLnBrk="0">
              <a:buNone/>
              <a:defRPr lang="sk-SK" sz="2400"/>
            </a:lvl3pPr>
            <a:lvl4pPr marL="1371600" indent="0" latinLnBrk="0">
              <a:buNone/>
              <a:defRPr lang="sk-SK" sz="2000"/>
            </a:lvl4pPr>
            <a:lvl5pPr marL="1828800" indent="0" latinLnBrk="0">
              <a:buNone/>
              <a:defRPr lang="sk-SK" sz="2000"/>
            </a:lvl5pPr>
            <a:lvl6pPr marL="2286000" indent="0" latinLnBrk="0">
              <a:buNone/>
              <a:defRPr lang="sk-SK" sz="2000"/>
            </a:lvl6pPr>
            <a:lvl7pPr marL="2743200" indent="0" latinLnBrk="0">
              <a:buNone/>
              <a:defRPr lang="sk-SK" sz="2000"/>
            </a:lvl7pPr>
            <a:lvl8pPr marL="3200400" indent="0" latinLnBrk="0">
              <a:buNone/>
              <a:defRPr lang="sk-SK" sz="2000"/>
            </a:lvl8pPr>
            <a:lvl9pPr marL="3657600" indent="0" latinLnBrk="0">
              <a:buNone/>
              <a:defRPr lang="sk-SK" sz="2000"/>
            </a:lvl9pPr>
          </a:lstStyle>
          <a:p>
            <a:r>
              <a:rPr lang="sk-SK"/>
              <a:t>Kliknite na ikonu a pridajte obrázok</a:t>
            </a:r>
          </a:p>
        </p:txBody>
      </p:sp>
      <p:sp>
        <p:nvSpPr>
          <p:cNvPr id="8" name="Zástupný symbol dátumu 7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B546F190-8A32-46CB-B0E7-90B64BAB6CD4}" type="datetime1">
              <a:rPr lang="sk-SK" smtClean="0"/>
              <a:pPr/>
              <a:t>5. 8. 2013</a:t>
            </a:fld>
            <a:endParaRPr lang="sk-SK" dirty="0"/>
          </a:p>
        </p:txBody>
      </p:sp>
      <p:sp>
        <p:nvSpPr>
          <p:cNvPr id="9" name="Zástupný symbol päty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10" name="Zástupný symbol čísla snímky 9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2A013F82-EE5E-44EE-A61D-E31C6657F26F}" type="slidenum"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3768853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va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4113212" y="609600"/>
            <a:ext cx="8075613" cy="56388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sk-SK" sz="2400"/>
            </a:lvl1pPr>
            <a:lvl2pPr marL="457200" indent="0" latinLnBrk="0">
              <a:buNone/>
              <a:defRPr lang="sk-SK" sz="2800"/>
            </a:lvl2pPr>
            <a:lvl3pPr marL="914400" indent="0" latinLnBrk="0">
              <a:buNone/>
              <a:defRPr lang="sk-SK" sz="2400"/>
            </a:lvl3pPr>
            <a:lvl4pPr marL="1371600" indent="0" latinLnBrk="0">
              <a:buNone/>
              <a:defRPr lang="sk-SK" sz="2000"/>
            </a:lvl4pPr>
            <a:lvl5pPr marL="1828800" indent="0" latinLnBrk="0">
              <a:buNone/>
              <a:defRPr lang="sk-SK" sz="2000"/>
            </a:lvl5pPr>
            <a:lvl6pPr marL="2286000" indent="0" latinLnBrk="0">
              <a:buNone/>
              <a:defRPr lang="sk-SK" sz="2000"/>
            </a:lvl6pPr>
            <a:lvl7pPr marL="2743200" indent="0" latinLnBrk="0">
              <a:buNone/>
              <a:defRPr lang="sk-SK" sz="2000"/>
            </a:lvl7pPr>
            <a:lvl8pPr marL="3200400" indent="0" latinLnBrk="0">
              <a:buNone/>
              <a:defRPr lang="sk-SK" sz="2000"/>
            </a:lvl8pPr>
            <a:lvl9pPr marL="3657600" indent="0" latinLnBrk="0">
              <a:buNone/>
              <a:defRPr lang="sk-SK" sz="2000"/>
            </a:lvl9pPr>
          </a:lstStyle>
          <a:p>
            <a:r>
              <a:rPr lang="sk-SK"/>
              <a:t>Kliknite na ikonu a pridajte obrázok</a:t>
            </a:r>
          </a:p>
        </p:txBody>
      </p:sp>
      <p:sp>
        <p:nvSpPr>
          <p:cNvPr id="5" name="Zástupný symbol obrázka 2"/>
          <p:cNvSpPr>
            <a:spLocks noGrp="1"/>
          </p:cNvSpPr>
          <p:nvPr>
            <p:ph type="pic" idx="10"/>
          </p:nvPr>
        </p:nvSpPr>
        <p:spPr>
          <a:xfrm>
            <a:off x="0" y="609600"/>
            <a:ext cx="3977640" cy="56388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sk-SK" sz="2400"/>
            </a:lvl1pPr>
            <a:lvl2pPr marL="457200" indent="0" latinLnBrk="0">
              <a:buNone/>
              <a:defRPr lang="sk-SK" sz="2800"/>
            </a:lvl2pPr>
            <a:lvl3pPr marL="914400" indent="0" latinLnBrk="0">
              <a:buNone/>
              <a:defRPr lang="sk-SK" sz="2400"/>
            </a:lvl3pPr>
            <a:lvl4pPr marL="1371600" indent="0" latinLnBrk="0">
              <a:buNone/>
              <a:defRPr lang="sk-SK" sz="2000"/>
            </a:lvl4pPr>
            <a:lvl5pPr marL="1828800" indent="0" latinLnBrk="0">
              <a:buNone/>
              <a:defRPr lang="sk-SK" sz="2000"/>
            </a:lvl5pPr>
            <a:lvl6pPr marL="2286000" indent="0" latinLnBrk="0">
              <a:buNone/>
              <a:defRPr lang="sk-SK" sz="2000"/>
            </a:lvl6pPr>
            <a:lvl7pPr marL="2743200" indent="0" latinLnBrk="0">
              <a:buNone/>
              <a:defRPr lang="sk-SK" sz="2000"/>
            </a:lvl7pPr>
            <a:lvl8pPr marL="3200400" indent="0" latinLnBrk="0">
              <a:buNone/>
              <a:defRPr lang="sk-SK" sz="2000"/>
            </a:lvl8pPr>
            <a:lvl9pPr marL="3657600" indent="0" latinLnBrk="0">
              <a:buNone/>
              <a:defRPr lang="sk-SK" sz="2000"/>
            </a:lvl9pPr>
          </a:lstStyle>
          <a:p>
            <a:r>
              <a:rPr lang="sk-SK"/>
              <a:t>Kliknite na ikonu a pridajte obrázok</a:t>
            </a:r>
          </a:p>
        </p:txBody>
      </p:sp>
      <p:sp>
        <p:nvSpPr>
          <p:cNvPr id="2" name="Zástupný symbol dátumu 1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A4BF7EF6-DC53-41E3-B166-2F56589C10D8}" type="datetime1">
              <a:rPr lang="sk-SK" smtClean="0"/>
              <a:pPr/>
              <a:t>5. 8. 2013</a:t>
            </a:fld>
            <a:endParaRPr lang="sk-SK" dirty="0"/>
          </a:p>
        </p:txBody>
      </p:sp>
      <p:sp>
        <p:nvSpPr>
          <p:cNvPr id="4" name="Zástupný symbol päty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2A013F82-EE5E-44EE-A61D-E31C6657F26F}" type="slidenum"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79211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ternatívne dva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0" y="609600"/>
            <a:ext cx="8075613" cy="56388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sk-SK" sz="2400"/>
            </a:lvl1pPr>
            <a:lvl2pPr marL="457200" indent="0" latinLnBrk="0">
              <a:buNone/>
              <a:defRPr lang="sk-SK" sz="2800"/>
            </a:lvl2pPr>
            <a:lvl3pPr marL="914400" indent="0" latinLnBrk="0">
              <a:buNone/>
              <a:defRPr lang="sk-SK" sz="2400"/>
            </a:lvl3pPr>
            <a:lvl4pPr marL="1371600" indent="0" latinLnBrk="0">
              <a:buNone/>
              <a:defRPr lang="sk-SK" sz="2000"/>
            </a:lvl4pPr>
            <a:lvl5pPr marL="1828800" indent="0" latinLnBrk="0">
              <a:buNone/>
              <a:defRPr lang="sk-SK" sz="2000"/>
            </a:lvl5pPr>
            <a:lvl6pPr marL="2286000" indent="0" latinLnBrk="0">
              <a:buNone/>
              <a:defRPr lang="sk-SK" sz="2000"/>
            </a:lvl6pPr>
            <a:lvl7pPr marL="2743200" indent="0" latinLnBrk="0">
              <a:buNone/>
              <a:defRPr lang="sk-SK" sz="2000"/>
            </a:lvl7pPr>
            <a:lvl8pPr marL="3200400" indent="0" latinLnBrk="0">
              <a:buNone/>
              <a:defRPr lang="sk-SK" sz="2000"/>
            </a:lvl8pPr>
            <a:lvl9pPr marL="3657600" indent="0" latinLnBrk="0">
              <a:buNone/>
              <a:defRPr lang="sk-SK" sz="2000"/>
            </a:lvl9pPr>
          </a:lstStyle>
          <a:p>
            <a:r>
              <a:rPr lang="sk-SK"/>
              <a:t>Kliknite na ikonu a pridajte obrázok</a:t>
            </a:r>
          </a:p>
        </p:txBody>
      </p:sp>
      <p:sp>
        <p:nvSpPr>
          <p:cNvPr id="5" name="Zástupný symbol obrázka 2"/>
          <p:cNvSpPr>
            <a:spLocks noGrp="1"/>
          </p:cNvSpPr>
          <p:nvPr>
            <p:ph type="pic" idx="10"/>
          </p:nvPr>
        </p:nvSpPr>
        <p:spPr>
          <a:xfrm>
            <a:off x="8211185" y="609600"/>
            <a:ext cx="3977640" cy="56388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sk-SK" sz="2400"/>
            </a:lvl1pPr>
            <a:lvl2pPr marL="457200" indent="0" latinLnBrk="0">
              <a:buNone/>
              <a:defRPr lang="sk-SK" sz="2800"/>
            </a:lvl2pPr>
            <a:lvl3pPr marL="914400" indent="0" latinLnBrk="0">
              <a:buNone/>
              <a:defRPr lang="sk-SK" sz="2400"/>
            </a:lvl3pPr>
            <a:lvl4pPr marL="1371600" indent="0" latinLnBrk="0">
              <a:buNone/>
              <a:defRPr lang="sk-SK" sz="2000"/>
            </a:lvl4pPr>
            <a:lvl5pPr marL="1828800" indent="0" latinLnBrk="0">
              <a:buNone/>
              <a:defRPr lang="sk-SK" sz="2000"/>
            </a:lvl5pPr>
            <a:lvl6pPr marL="2286000" indent="0" latinLnBrk="0">
              <a:buNone/>
              <a:defRPr lang="sk-SK" sz="2000"/>
            </a:lvl6pPr>
            <a:lvl7pPr marL="2743200" indent="0" latinLnBrk="0">
              <a:buNone/>
              <a:defRPr lang="sk-SK" sz="2000"/>
            </a:lvl7pPr>
            <a:lvl8pPr marL="3200400" indent="0" latinLnBrk="0">
              <a:buNone/>
              <a:defRPr lang="sk-SK" sz="2000"/>
            </a:lvl8pPr>
            <a:lvl9pPr marL="3657600" indent="0" latinLnBrk="0">
              <a:buNone/>
              <a:defRPr lang="sk-SK" sz="2000"/>
            </a:lvl9pPr>
          </a:lstStyle>
          <a:p>
            <a:r>
              <a:rPr lang="sk-SK"/>
              <a:t>Kliknite na ikonu a pridajte obrázok</a:t>
            </a:r>
          </a:p>
        </p:txBody>
      </p:sp>
      <p:sp>
        <p:nvSpPr>
          <p:cNvPr id="2" name="Zástupný symbol dátumu 1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FAE1DBA0-76E6-4E74-88C3-050F69970CB8}" type="datetime1">
              <a:rPr lang="sk-SK" smtClean="0"/>
              <a:pPr/>
              <a:t>5. 8. 2013</a:t>
            </a:fld>
            <a:endParaRPr lang="sk-SK" dirty="0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2A013F82-EE5E-44EE-A61D-E31C6657F26F}" type="slidenum"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2182084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i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" y="609600"/>
            <a:ext cx="8075611" cy="56388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sk-SK" sz="2400"/>
            </a:lvl1pPr>
            <a:lvl2pPr marL="457200" indent="0" latinLnBrk="0">
              <a:buNone/>
              <a:defRPr lang="sk-SK" sz="2800"/>
            </a:lvl2pPr>
            <a:lvl3pPr marL="914400" indent="0" latinLnBrk="0">
              <a:buNone/>
              <a:defRPr lang="sk-SK" sz="2400"/>
            </a:lvl3pPr>
            <a:lvl4pPr marL="1371600" indent="0" latinLnBrk="0">
              <a:buNone/>
              <a:defRPr lang="sk-SK" sz="2000"/>
            </a:lvl4pPr>
            <a:lvl5pPr marL="1828800" indent="0" latinLnBrk="0">
              <a:buNone/>
              <a:defRPr lang="sk-SK" sz="2000"/>
            </a:lvl5pPr>
            <a:lvl6pPr marL="2286000" indent="0" latinLnBrk="0">
              <a:buNone/>
              <a:defRPr lang="sk-SK" sz="2000"/>
            </a:lvl6pPr>
            <a:lvl7pPr marL="2743200" indent="0" latinLnBrk="0">
              <a:buNone/>
              <a:defRPr lang="sk-SK" sz="2000"/>
            </a:lvl7pPr>
            <a:lvl8pPr marL="3200400" indent="0" latinLnBrk="0">
              <a:buNone/>
              <a:defRPr lang="sk-SK" sz="2000"/>
            </a:lvl8pPr>
            <a:lvl9pPr marL="3657600" indent="0" latinLnBrk="0">
              <a:buNone/>
              <a:defRPr lang="sk-SK" sz="2000"/>
            </a:lvl9pPr>
          </a:lstStyle>
          <a:p>
            <a:r>
              <a:rPr lang="sk-SK"/>
              <a:t>Kliknite na ikonu a pridajte obrázok</a:t>
            </a:r>
          </a:p>
        </p:txBody>
      </p:sp>
      <p:sp>
        <p:nvSpPr>
          <p:cNvPr id="5" name="Zástupný symbol obrázka 2"/>
          <p:cNvSpPr>
            <a:spLocks noGrp="1"/>
          </p:cNvSpPr>
          <p:nvPr>
            <p:ph type="pic" idx="10"/>
          </p:nvPr>
        </p:nvSpPr>
        <p:spPr>
          <a:xfrm>
            <a:off x="8211185" y="609600"/>
            <a:ext cx="3977640" cy="27432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sk-SK" sz="2400"/>
            </a:lvl1pPr>
            <a:lvl2pPr marL="457200" indent="0" latinLnBrk="0">
              <a:buNone/>
              <a:defRPr lang="sk-SK" sz="2800"/>
            </a:lvl2pPr>
            <a:lvl3pPr marL="914400" indent="0" latinLnBrk="0">
              <a:buNone/>
              <a:defRPr lang="sk-SK" sz="2400"/>
            </a:lvl3pPr>
            <a:lvl4pPr marL="1371600" indent="0" latinLnBrk="0">
              <a:buNone/>
              <a:defRPr lang="sk-SK" sz="2000"/>
            </a:lvl4pPr>
            <a:lvl5pPr marL="1828800" indent="0" latinLnBrk="0">
              <a:buNone/>
              <a:defRPr lang="sk-SK" sz="2000"/>
            </a:lvl5pPr>
            <a:lvl6pPr marL="2286000" indent="0" latinLnBrk="0">
              <a:buNone/>
              <a:defRPr lang="sk-SK" sz="2000"/>
            </a:lvl6pPr>
            <a:lvl7pPr marL="2743200" indent="0" latinLnBrk="0">
              <a:buNone/>
              <a:defRPr lang="sk-SK" sz="2000"/>
            </a:lvl7pPr>
            <a:lvl8pPr marL="3200400" indent="0" latinLnBrk="0">
              <a:buNone/>
              <a:defRPr lang="sk-SK" sz="2000"/>
            </a:lvl8pPr>
            <a:lvl9pPr marL="3657600" indent="0" latinLnBrk="0">
              <a:buNone/>
              <a:defRPr lang="sk-SK" sz="2000"/>
            </a:lvl9pPr>
          </a:lstStyle>
          <a:p>
            <a:r>
              <a:rPr lang="sk-SK"/>
              <a:t>Kliknite na ikonu a pridajte obrázok</a:t>
            </a:r>
          </a:p>
        </p:txBody>
      </p:sp>
      <p:sp>
        <p:nvSpPr>
          <p:cNvPr id="7" name="Zástupný symbol obrázka 2"/>
          <p:cNvSpPr>
            <a:spLocks noGrp="1"/>
          </p:cNvSpPr>
          <p:nvPr>
            <p:ph type="pic" idx="12"/>
          </p:nvPr>
        </p:nvSpPr>
        <p:spPr>
          <a:xfrm>
            <a:off x="8211185" y="3505200"/>
            <a:ext cx="3977640" cy="27432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sk-SK" sz="2400"/>
            </a:lvl1pPr>
            <a:lvl2pPr marL="457200" indent="0" latinLnBrk="0">
              <a:buNone/>
              <a:defRPr lang="sk-SK" sz="2800"/>
            </a:lvl2pPr>
            <a:lvl3pPr marL="914400" indent="0" latinLnBrk="0">
              <a:buNone/>
              <a:defRPr lang="sk-SK" sz="2400"/>
            </a:lvl3pPr>
            <a:lvl4pPr marL="1371600" indent="0" latinLnBrk="0">
              <a:buNone/>
              <a:defRPr lang="sk-SK" sz="2000"/>
            </a:lvl4pPr>
            <a:lvl5pPr marL="1828800" indent="0" latinLnBrk="0">
              <a:buNone/>
              <a:defRPr lang="sk-SK" sz="2000"/>
            </a:lvl5pPr>
            <a:lvl6pPr marL="2286000" indent="0" latinLnBrk="0">
              <a:buNone/>
              <a:defRPr lang="sk-SK" sz="2000"/>
            </a:lvl6pPr>
            <a:lvl7pPr marL="2743200" indent="0" latinLnBrk="0">
              <a:buNone/>
              <a:defRPr lang="sk-SK" sz="2000"/>
            </a:lvl7pPr>
            <a:lvl8pPr marL="3200400" indent="0" latinLnBrk="0">
              <a:buNone/>
              <a:defRPr lang="sk-SK" sz="2000"/>
            </a:lvl8pPr>
            <a:lvl9pPr marL="3657600" indent="0" latinLnBrk="0">
              <a:buNone/>
              <a:defRPr lang="sk-SK" sz="2000"/>
            </a:lvl9pPr>
          </a:lstStyle>
          <a:p>
            <a:r>
              <a:rPr lang="sk-SK"/>
              <a:t>Kliknite na ikonu a pridajte obrázok</a:t>
            </a:r>
          </a:p>
        </p:txBody>
      </p:sp>
      <p:sp>
        <p:nvSpPr>
          <p:cNvPr id="2" name="Zástupný symbol dátumu 1"/>
          <p:cNvSpPr>
            <a:spLocks noGrp="1"/>
          </p:cNvSpPr>
          <p:nvPr>
            <p:ph type="dt" sz="half" idx="13"/>
          </p:nvPr>
        </p:nvSpPr>
        <p:spPr/>
        <p:txBody>
          <a:bodyPr/>
          <a:lstStyle>
            <a:lvl1pPr>
              <a:defRPr/>
            </a:lvl1pPr>
          </a:lstStyle>
          <a:p>
            <a:fld id="{A6067662-DFEF-47EB-92EF-39C5E9149BE5}" type="datetime1">
              <a:rPr lang="sk-SK" smtClean="0"/>
              <a:pPr/>
              <a:t>5. 8. 2013</a:t>
            </a:fld>
            <a:endParaRPr lang="sk-SK" dirty="0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A013F82-EE5E-44EE-A61D-E31C6657F26F}" type="slidenum"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900842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ternatívne tri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4113214" y="609600"/>
            <a:ext cx="8075611" cy="56388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sk-SK" sz="2400"/>
            </a:lvl1pPr>
            <a:lvl2pPr marL="457200" indent="0" latinLnBrk="0">
              <a:buNone/>
              <a:defRPr lang="sk-SK" sz="2800"/>
            </a:lvl2pPr>
            <a:lvl3pPr marL="914400" indent="0" latinLnBrk="0">
              <a:buNone/>
              <a:defRPr lang="sk-SK" sz="2400"/>
            </a:lvl3pPr>
            <a:lvl4pPr marL="1371600" indent="0" latinLnBrk="0">
              <a:buNone/>
              <a:defRPr lang="sk-SK" sz="2000"/>
            </a:lvl4pPr>
            <a:lvl5pPr marL="1828800" indent="0" latinLnBrk="0">
              <a:buNone/>
              <a:defRPr lang="sk-SK" sz="2000"/>
            </a:lvl5pPr>
            <a:lvl6pPr marL="2286000" indent="0" latinLnBrk="0">
              <a:buNone/>
              <a:defRPr lang="sk-SK" sz="2000"/>
            </a:lvl6pPr>
            <a:lvl7pPr marL="2743200" indent="0" latinLnBrk="0">
              <a:buNone/>
              <a:defRPr lang="sk-SK" sz="2000"/>
            </a:lvl7pPr>
            <a:lvl8pPr marL="3200400" indent="0" latinLnBrk="0">
              <a:buNone/>
              <a:defRPr lang="sk-SK" sz="2000"/>
            </a:lvl8pPr>
            <a:lvl9pPr marL="3657600" indent="0" latinLnBrk="0">
              <a:buNone/>
              <a:defRPr lang="sk-SK" sz="2000"/>
            </a:lvl9pPr>
          </a:lstStyle>
          <a:p>
            <a:r>
              <a:rPr lang="sk-SK"/>
              <a:t>Kliknite na ikonu a pridajte obrázok</a:t>
            </a:r>
          </a:p>
        </p:txBody>
      </p:sp>
      <p:sp>
        <p:nvSpPr>
          <p:cNvPr id="5" name="Zástupný symbol obrázka 2"/>
          <p:cNvSpPr>
            <a:spLocks noGrp="1"/>
          </p:cNvSpPr>
          <p:nvPr>
            <p:ph type="pic" idx="10"/>
          </p:nvPr>
        </p:nvSpPr>
        <p:spPr>
          <a:xfrm>
            <a:off x="0" y="609600"/>
            <a:ext cx="3977640" cy="27432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sk-SK" sz="2400"/>
            </a:lvl1pPr>
            <a:lvl2pPr marL="457200" indent="0" latinLnBrk="0">
              <a:buNone/>
              <a:defRPr lang="sk-SK" sz="2800"/>
            </a:lvl2pPr>
            <a:lvl3pPr marL="914400" indent="0" latinLnBrk="0">
              <a:buNone/>
              <a:defRPr lang="sk-SK" sz="2400"/>
            </a:lvl3pPr>
            <a:lvl4pPr marL="1371600" indent="0" latinLnBrk="0">
              <a:buNone/>
              <a:defRPr lang="sk-SK" sz="2000"/>
            </a:lvl4pPr>
            <a:lvl5pPr marL="1828800" indent="0" latinLnBrk="0">
              <a:buNone/>
              <a:defRPr lang="sk-SK" sz="2000"/>
            </a:lvl5pPr>
            <a:lvl6pPr marL="2286000" indent="0" latinLnBrk="0">
              <a:buNone/>
              <a:defRPr lang="sk-SK" sz="2000"/>
            </a:lvl6pPr>
            <a:lvl7pPr marL="2743200" indent="0" latinLnBrk="0">
              <a:buNone/>
              <a:defRPr lang="sk-SK" sz="2000"/>
            </a:lvl7pPr>
            <a:lvl8pPr marL="3200400" indent="0" latinLnBrk="0">
              <a:buNone/>
              <a:defRPr lang="sk-SK" sz="2000"/>
            </a:lvl8pPr>
            <a:lvl9pPr marL="3657600" indent="0" latinLnBrk="0">
              <a:buNone/>
              <a:defRPr lang="sk-SK" sz="2000"/>
            </a:lvl9pPr>
          </a:lstStyle>
          <a:p>
            <a:r>
              <a:rPr lang="sk-SK"/>
              <a:t>Kliknite na ikonu a pridajte obrázok</a:t>
            </a:r>
          </a:p>
        </p:txBody>
      </p:sp>
      <p:sp>
        <p:nvSpPr>
          <p:cNvPr id="7" name="Zástupný symbol obrázka 2"/>
          <p:cNvSpPr>
            <a:spLocks noGrp="1"/>
          </p:cNvSpPr>
          <p:nvPr>
            <p:ph type="pic" idx="12"/>
          </p:nvPr>
        </p:nvSpPr>
        <p:spPr>
          <a:xfrm>
            <a:off x="0" y="3505200"/>
            <a:ext cx="3977640" cy="27432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sk-SK" sz="2400"/>
            </a:lvl1pPr>
            <a:lvl2pPr marL="457200" indent="0" latinLnBrk="0">
              <a:buNone/>
              <a:defRPr lang="sk-SK" sz="2800"/>
            </a:lvl2pPr>
            <a:lvl3pPr marL="914400" indent="0" latinLnBrk="0">
              <a:buNone/>
              <a:defRPr lang="sk-SK" sz="2400"/>
            </a:lvl3pPr>
            <a:lvl4pPr marL="1371600" indent="0" latinLnBrk="0">
              <a:buNone/>
              <a:defRPr lang="sk-SK" sz="2000"/>
            </a:lvl4pPr>
            <a:lvl5pPr marL="1828800" indent="0" latinLnBrk="0">
              <a:buNone/>
              <a:defRPr lang="sk-SK" sz="2000"/>
            </a:lvl5pPr>
            <a:lvl6pPr marL="2286000" indent="0" latinLnBrk="0">
              <a:buNone/>
              <a:defRPr lang="sk-SK" sz="2000"/>
            </a:lvl6pPr>
            <a:lvl7pPr marL="2743200" indent="0" latinLnBrk="0">
              <a:buNone/>
              <a:defRPr lang="sk-SK" sz="2000"/>
            </a:lvl7pPr>
            <a:lvl8pPr marL="3200400" indent="0" latinLnBrk="0">
              <a:buNone/>
              <a:defRPr lang="sk-SK" sz="2000"/>
            </a:lvl8pPr>
            <a:lvl9pPr marL="3657600" indent="0" latinLnBrk="0">
              <a:buNone/>
              <a:defRPr lang="sk-SK" sz="2000"/>
            </a:lvl9pPr>
          </a:lstStyle>
          <a:p>
            <a:r>
              <a:rPr lang="sk-SK"/>
              <a:t>Kliknite na ikonu a pridajte obrázok</a:t>
            </a:r>
          </a:p>
        </p:txBody>
      </p:sp>
      <p:sp>
        <p:nvSpPr>
          <p:cNvPr id="2" name="Zástupný symbol dátumu 1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fld id="{5D1B5DFD-8FB6-4204-AA12-6A20A1D3AD7D}" type="datetime1">
              <a:rPr lang="sk-SK" smtClean="0"/>
              <a:pPr/>
              <a:t>5. 8. 2013</a:t>
            </a:fld>
            <a:endParaRPr lang="sk-SK" dirty="0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11" name="Zástupný symbol čísla snímky 10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2A013F82-EE5E-44EE-A61D-E31C6657F26F}" type="slidenum"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3485590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äť obrázk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obrázka 2"/>
          <p:cNvSpPr>
            <a:spLocks noGrp="1"/>
          </p:cNvSpPr>
          <p:nvPr>
            <p:ph type="pic" idx="13"/>
          </p:nvPr>
        </p:nvSpPr>
        <p:spPr>
          <a:xfrm>
            <a:off x="0" y="609600"/>
            <a:ext cx="3977640" cy="27432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sk-SK" sz="2400"/>
            </a:lvl1pPr>
            <a:lvl2pPr marL="457200" indent="0" latinLnBrk="0">
              <a:buNone/>
              <a:defRPr lang="sk-SK" sz="2800"/>
            </a:lvl2pPr>
            <a:lvl3pPr marL="914400" indent="0" latinLnBrk="0">
              <a:buNone/>
              <a:defRPr lang="sk-SK" sz="2400"/>
            </a:lvl3pPr>
            <a:lvl4pPr marL="1371600" indent="0" latinLnBrk="0">
              <a:buNone/>
              <a:defRPr lang="sk-SK" sz="2000"/>
            </a:lvl4pPr>
            <a:lvl5pPr marL="1828800" indent="0" latinLnBrk="0">
              <a:buNone/>
              <a:defRPr lang="sk-SK" sz="2000"/>
            </a:lvl5pPr>
            <a:lvl6pPr marL="2286000" indent="0" latinLnBrk="0">
              <a:buNone/>
              <a:defRPr lang="sk-SK" sz="2000"/>
            </a:lvl6pPr>
            <a:lvl7pPr marL="2743200" indent="0" latinLnBrk="0">
              <a:buNone/>
              <a:defRPr lang="sk-SK" sz="2000"/>
            </a:lvl7pPr>
            <a:lvl8pPr marL="3200400" indent="0" latinLnBrk="0">
              <a:buNone/>
              <a:defRPr lang="sk-SK" sz="2000"/>
            </a:lvl8pPr>
            <a:lvl9pPr marL="3657600" indent="0" latinLnBrk="0">
              <a:buNone/>
              <a:defRPr lang="sk-SK" sz="2000"/>
            </a:lvl9pPr>
          </a:lstStyle>
          <a:p>
            <a:r>
              <a:rPr lang="sk-SK"/>
              <a:t>Kliknite na ikonu a pridajte obrázok</a:t>
            </a:r>
          </a:p>
        </p:txBody>
      </p:sp>
      <p:sp>
        <p:nvSpPr>
          <p:cNvPr id="9" name="Zástupný symbol obrázka 2"/>
          <p:cNvSpPr>
            <a:spLocks noGrp="1"/>
          </p:cNvSpPr>
          <p:nvPr>
            <p:ph type="pic" idx="14"/>
          </p:nvPr>
        </p:nvSpPr>
        <p:spPr>
          <a:xfrm>
            <a:off x="0" y="3505200"/>
            <a:ext cx="3977640" cy="27432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sk-SK" sz="2400"/>
            </a:lvl1pPr>
            <a:lvl2pPr marL="457200" indent="0" latinLnBrk="0">
              <a:buNone/>
              <a:defRPr lang="sk-SK" sz="2800"/>
            </a:lvl2pPr>
            <a:lvl3pPr marL="914400" indent="0" latinLnBrk="0">
              <a:buNone/>
              <a:defRPr lang="sk-SK" sz="2400"/>
            </a:lvl3pPr>
            <a:lvl4pPr marL="1371600" indent="0" latinLnBrk="0">
              <a:buNone/>
              <a:defRPr lang="sk-SK" sz="2000"/>
            </a:lvl4pPr>
            <a:lvl5pPr marL="1828800" indent="0" latinLnBrk="0">
              <a:buNone/>
              <a:defRPr lang="sk-SK" sz="2000"/>
            </a:lvl5pPr>
            <a:lvl6pPr marL="2286000" indent="0" latinLnBrk="0">
              <a:buNone/>
              <a:defRPr lang="sk-SK" sz="2000"/>
            </a:lvl6pPr>
            <a:lvl7pPr marL="2743200" indent="0" latinLnBrk="0">
              <a:buNone/>
              <a:defRPr lang="sk-SK" sz="2000"/>
            </a:lvl7pPr>
            <a:lvl8pPr marL="3200400" indent="0" latinLnBrk="0">
              <a:buNone/>
              <a:defRPr lang="sk-SK" sz="2000"/>
            </a:lvl8pPr>
            <a:lvl9pPr marL="3657600" indent="0" latinLnBrk="0">
              <a:buNone/>
              <a:defRPr lang="sk-SK" sz="2000"/>
            </a:lvl9pPr>
          </a:lstStyle>
          <a:p>
            <a:r>
              <a:rPr lang="sk-SK"/>
              <a:t>Kliknite na ikonu a pridajte obrázok</a:t>
            </a:r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4105592" y="609600"/>
            <a:ext cx="3977640" cy="56388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sk-SK" sz="2400"/>
            </a:lvl1pPr>
            <a:lvl2pPr marL="457200" indent="0" latinLnBrk="0">
              <a:buNone/>
              <a:defRPr lang="sk-SK" sz="2800"/>
            </a:lvl2pPr>
            <a:lvl3pPr marL="914400" indent="0" latinLnBrk="0">
              <a:buNone/>
              <a:defRPr lang="sk-SK" sz="2400"/>
            </a:lvl3pPr>
            <a:lvl4pPr marL="1371600" indent="0" latinLnBrk="0">
              <a:buNone/>
              <a:defRPr lang="sk-SK" sz="2000"/>
            </a:lvl4pPr>
            <a:lvl5pPr marL="1828800" indent="0" latinLnBrk="0">
              <a:buNone/>
              <a:defRPr lang="sk-SK" sz="2000"/>
            </a:lvl5pPr>
            <a:lvl6pPr marL="2286000" indent="0" latinLnBrk="0">
              <a:buNone/>
              <a:defRPr lang="sk-SK" sz="2000"/>
            </a:lvl6pPr>
            <a:lvl7pPr marL="2743200" indent="0" latinLnBrk="0">
              <a:buNone/>
              <a:defRPr lang="sk-SK" sz="2000"/>
            </a:lvl7pPr>
            <a:lvl8pPr marL="3200400" indent="0" latinLnBrk="0">
              <a:buNone/>
              <a:defRPr lang="sk-SK" sz="2000"/>
            </a:lvl8pPr>
            <a:lvl9pPr marL="3657600" indent="0" latinLnBrk="0">
              <a:buNone/>
              <a:defRPr lang="sk-SK" sz="2000"/>
            </a:lvl9pPr>
          </a:lstStyle>
          <a:p>
            <a:r>
              <a:rPr lang="sk-SK"/>
              <a:t>Kliknite na ikonu a pridajte obrázok</a:t>
            </a:r>
          </a:p>
        </p:txBody>
      </p:sp>
      <p:sp>
        <p:nvSpPr>
          <p:cNvPr id="5" name="Zástupný symbol obrázka 2"/>
          <p:cNvSpPr>
            <a:spLocks noGrp="1"/>
          </p:cNvSpPr>
          <p:nvPr>
            <p:ph type="pic" idx="10"/>
          </p:nvPr>
        </p:nvSpPr>
        <p:spPr>
          <a:xfrm>
            <a:off x="8211185" y="609600"/>
            <a:ext cx="3977640" cy="27432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sk-SK" sz="2400"/>
            </a:lvl1pPr>
            <a:lvl2pPr marL="457200" indent="0" latinLnBrk="0">
              <a:buNone/>
              <a:defRPr lang="sk-SK" sz="2800"/>
            </a:lvl2pPr>
            <a:lvl3pPr marL="914400" indent="0" latinLnBrk="0">
              <a:buNone/>
              <a:defRPr lang="sk-SK" sz="2400"/>
            </a:lvl3pPr>
            <a:lvl4pPr marL="1371600" indent="0" latinLnBrk="0">
              <a:buNone/>
              <a:defRPr lang="sk-SK" sz="2000"/>
            </a:lvl4pPr>
            <a:lvl5pPr marL="1828800" indent="0" latinLnBrk="0">
              <a:buNone/>
              <a:defRPr lang="sk-SK" sz="2000"/>
            </a:lvl5pPr>
            <a:lvl6pPr marL="2286000" indent="0" latinLnBrk="0">
              <a:buNone/>
              <a:defRPr lang="sk-SK" sz="2000"/>
            </a:lvl6pPr>
            <a:lvl7pPr marL="2743200" indent="0" latinLnBrk="0">
              <a:buNone/>
              <a:defRPr lang="sk-SK" sz="2000"/>
            </a:lvl7pPr>
            <a:lvl8pPr marL="3200400" indent="0" latinLnBrk="0">
              <a:buNone/>
              <a:defRPr lang="sk-SK" sz="2000"/>
            </a:lvl8pPr>
            <a:lvl9pPr marL="3657600" indent="0" latinLnBrk="0">
              <a:buNone/>
              <a:defRPr lang="sk-SK" sz="2000"/>
            </a:lvl9pPr>
          </a:lstStyle>
          <a:p>
            <a:r>
              <a:rPr lang="sk-SK"/>
              <a:t>Kliknite na ikonu a pridajte obrázok</a:t>
            </a:r>
          </a:p>
        </p:txBody>
      </p:sp>
      <p:sp>
        <p:nvSpPr>
          <p:cNvPr id="7" name="Zástupný symbol obrázka 2"/>
          <p:cNvSpPr>
            <a:spLocks noGrp="1"/>
          </p:cNvSpPr>
          <p:nvPr>
            <p:ph type="pic" idx="12"/>
          </p:nvPr>
        </p:nvSpPr>
        <p:spPr>
          <a:xfrm>
            <a:off x="8211185" y="3505200"/>
            <a:ext cx="3977640" cy="27432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sk-SK" sz="2400"/>
            </a:lvl1pPr>
            <a:lvl2pPr marL="457200" indent="0" latinLnBrk="0">
              <a:buNone/>
              <a:defRPr lang="sk-SK" sz="2800"/>
            </a:lvl2pPr>
            <a:lvl3pPr marL="914400" indent="0" latinLnBrk="0">
              <a:buNone/>
              <a:defRPr lang="sk-SK" sz="2400"/>
            </a:lvl3pPr>
            <a:lvl4pPr marL="1371600" indent="0" latinLnBrk="0">
              <a:buNone/>
              <a:defRPr lang="sk-SK" sz="2000"/>
            </a:lvl4pPr>
            <a:lvl5pPr marL="1828800" indent="0" latinLnBrk="0">
              <a:buNone/>
              <a:defRPr lang="sk-SK" sz="2000"/>
            </a:lvl5pPr>
            <a:lvl6pPr marL="2286000" indent="0" latinLnBrk="0">
              <a:buNone/>
              <a:defRPr lang="sk-SK" sz="2000"/>
            </a:lvl6pPr>
            <a:lvl7pPr marL="2743200" indent="0" latinLnBrk="0">
              <a:buNone/>
              <a:defRPr lang="sk-SK" sz="2000"/>
            </a:lvl7pPr>
            <a:lvl8pPr marL="3200400" indent="0" latinLnBrk="0">
              <a:buNone/>
              <a:defRPr lang="sk-SK" sz="2000"/>
            </a:lvl8pPr>
            <a:lvl9pPr marL="3657600" indent="0" latinLnBrk="0">
              <a:buNone/>
              <a:defRPr lang="sk-SK" sz="2000"/>
            </a:lvl9pPr>
          </a:lstStyle>
          <a:p>
            <a:r>
              <a:rPr lang="sk-SK"/>
              <a:t>Kliknite na ikonu a pridajte obrázok</a:t>
            </a:r>
          </a:p>
        </p:txBody>
      </p:sp>
      <p:sp>
        <p:nvSpPr>
          <p:cNvPr id="2" name="Zástupný symbol dátumu 1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fld id="{AE4417D3-A478-41BC-9C46-AF97590E029D}" type="datetime1">
              <a:rPr lang="sk-SK" smtClean="0"/>
              <a:pPr/>
              <a:t>5. 8. 2013</a:t>
            </a:fld>
            <a:endParaRPr lang="sk-SK" dirty="0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11" name="Zástupný symbol čísla snímky 10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2A013F82-EE5E-44EE-A61D-E31C6657F26F}" type="slidenum"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9166623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eden obrázo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-64" y="609600"/>
            <a:ext cx="12188952" cy="56388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sk-SK" sz="2400"/>
            </a:lvl1pPr>
            <a:lvl2pPr marL="457200" indent="0" latinLnBrk="0">
              <a:buNone/>
              <a:defRPr lang="sk-SK" sz="2800"/>
            </a:lvl2pPr>
            <a:lvl3pPr marL="914400" indent="0" latinLnBrk="0">
              <a:buNone/>
              <a:defRPr lang="sk-SK" sz="2400"/>
            </a:lvl3pPr>
            <a:lvl4pPr marL="1371600" indent="0" latinLnBrk="0">
              <a:buNone/>
              <a:defRPr lang="sk-SK" sz="2000"/>
            </a:lvl4pPr>
            <a:lvl5pPr marL="1828800" indent="0" latinLnBrk="0">
              <a:buNone/>
              <a:defRPr lang="sk-SK" sz="2000"/>
            </a:lvl5pPr>
            <a:lvl6pPr marL="2286000" indent="0" latinLnBrk="0">
              <a:buNone/>
              <a:defRPr lang="sk-SK" sz="2000"/>
            </a:lvl6pPr>
            <a:lvl7pPr marL="2743200" indent="0" latinLnBrk="0">
              <a:buNone/>
              <a:defRPr lang="sk-SK" sz="2000"/>
            </a:lvl7pPr>
            <a:lvl8pPr marL="3200400" indent="0" latinLnBrk="0">
              <a:buNone/>
              <a:defRPr lang="sk-SK" sz="2000"/>
            </a:lvl8pPr>
            <a:lvl9pPr marL="3657600" indent="0" latinLnBrk="0">
              <a:buNone/>
              <a:defRPr lang="sk-SK" sz="2000"/>
            </a:lvl9pPr>
          </a:lstStyle>
          <a:p>
            <a:r>
              <a:rPr lang="sk-SK"/>
              <a:t>Kliknite na ikonu a pridajte obrázok</a:t>
            </a:r>
          </a:p>
        </p:txBody>
      </p:sp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340F48E-0C38-4EA3-A104-878FD601E5E6}" type="datetime1">
              <a:rPr lang="sk-SK" smtClean="0"/>
              <a:pPr/>
              <a:t>5. 8. 2013</a:t>
            </a:fld>
            <a:endParaRPr lang="sk-SK" dirty="0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7357850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Zvislý obrázok úvodnej sním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ástupný symbol obrázka 8"/>
          <p:cNvSpPr>
            <a:spLocks noGrp="1"/>
          </p:cNvSpPr>
          <p:nvPr>
            <p:ph type="pic" sz="quarter" idx="10"/>
          </p:nvPr>
        </p:nvSpPr>
        <p:spPr>
          <a:xfrm>
            <a:off x="0" y="609600"/>
            <a:ext cx="7008813" cy="56388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sk-SK" sz="2800"/>
            </a:lvl1pPr>
          </a:lstStyle>
          <a:p>
            <a:r>
              <a:rPr lang="sk-SK"/>
              <a:t>Kliknite na ikonu a pridajte obrázok</a:t>
            </a:r>
          </a:p>
        </p:txBody>
      </p:sp>
      <p:sp>
        <p:nvSpPr>
          <p:cNvPr id="2" name="Nadpis 1"/>
          <p:cNvSpPr>
            <a:spLocks noGrp="1"/>
          </p:cNvSpPr>
          <p:nvPr>
            <p:ph type="ctrTitle" hasCustomPrompt="1"/>
          </p:nvPr>
        </p:nvSpPr>
        <p:spPr>
          <a:xfrm>
            <a:off x="7237411" y="1600200"/>
            <a:ext cx="4343402" cy="3733800"/>
          </a:xfrm>
        </p:spPr>
        <p:txBody>
          <a:bodyPr anchor="t">
            <a:normAutofit/>
          </a:bodyPr>
          <a:lstStyle>
            <a:lvl1pPr latinLnBrk="0">
              <a:lnSpc>
                <a:spcPct val="85000"/>
              </a:lnSpc>
              <a:defRPr lang="sk-SK" sz="6600">
                <a:solidFill>
                  <a:schemeClr val="tx1"/>
                </a:solidFill>
              </a:defRPr>
            </a:lvl1pPr>
          </a:lstStyle>
          <a:p>
            <a:r>
              <a:rPr lang="sk-SK"/>
              <a:t>Kliknite a zadajte názov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7237411" y="5562600"/>
            <a:ext cx="4343401" cy="762000"/>
          </a:xfrm>
        </p:spPr>
        <p:txBody>
          <a:bodyPr anchor="b">
            <a:normAutofit/>
          </a:bodyPr>
          <a:lstStyle>
            <a:lvl1pPr marL="0" indent="0" algn="l" latinLnBrk="0">
              <a:lnSpc>
                <a:spcPct val="110000"/>
              </a:lnSpc>
              <a:spcBef>
                <a:spcPts val="0"/>
              </a:spcBef>
              <a:buNone/>
              <a:defRPr lang="sk-SK" sz="1800" cap="none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 latinLnBrk="0">
              <a:buNone/>
              <a:defRPr lang="sk-SK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latinLnBrk="0">
              <a:buNone/>
              <a:defRPr lang="sk-SK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latinLnBrk="0">
              <a:buNone/>
              <a:defRPr lang="sk-SK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latinLnBrk="0">
              <a:buNone/>
              <a:defRPr lang="sk-SK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latinLnBrk="0">
              <a:buNone/>
              <a:defRPr lang="sk-SK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latinLnBrk="0">
              <a:buNone/>
              <a:defRPr lang="sk-SK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latinLnBrk="0">
              <a:buNone/>
              <a:defRPr lang="sk-SK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latinLnBrk="0">
              <a:buNone/>
              <a:defRPr lang="sk-SK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/>
              <a:t>Upravte štýl predlohy podnadpisov</a:t>
            </a:r>
          </a:p>
        </p:txBody>
      </p:sp>
      <p:sp>
        <p:nvSpPr>
          <p:cNvPr id="11" name="Zástupný symbol textu 10"/>
          <p:cNvSpPr>
            <a:spLocks noGrp="1"/>
          </p:cNvSpPr>
          <p:nvPr>
            <p:ph type="body" sz="quarter" idx="11" hasCustomPrompt="1"/>
          </p:nvPr>
        </p:nvSpPr>
        <p:spPr>
          <a:xfrm>
            <a:off x="7237411" y="533400"/>
            <a:ext cx="4343402" cy="838200"/>
          </a:xfrm>
        </p:spPr>
        <p:txBody>
          <a:bodyPr anchor="ctr">
            <a:noAutofit/>
          </a:bodyPr>
          <a:lstStyle>
            <a:lvl1pPr marL="0" indent="0" algn="l" latinLnBrk="0">
              <a:lnSpc>
                <a:spcPct val="85000"/>
              </a:lnSpc>
              <a:spcBef>
                <a:spcPts val="0"/>
              </a:spcBef>
              <a:buNone/>
              <a:defRPr lang="sk-SK" sz="4800" b="0" baseline="0">
                <a:solidFill>
                  <a:schemeClr val="accent2"/>
                </a:solidFill>
              </a:defRPr>
            </a:lvl1pPr>
            <a:lvl2pPr marL="0" indent="0" algn="r" latinLnBrk="0">
              <a:buNone/>
              <a:defRPr lang="sk-SK" sz="5400" b="0" baseline="0">
                <a:solidFill>
                  <a:schemeClr val="bg1"/>
                </a:solidFill>
              </a:defRPr>
            </a:lvl2pPr>
            <a:lvl3pPr marL="0" indent="0" algn="r" latinLnBrk="0">
              <a:buNone/>
              <a:defRPr lang="sk-SK" sz="5400" b="0" baseline="0">
                <a:solidFill>
                  <a:schemeClr val="bg1"/>
                </a:solidFill>
              </a:defRPr>
            </a:lvl3pPr>
            <a:lvl4pPr marL="0" indent="0" algn="r" latinLnBrk="0">
              <a:buNone/>
              <a:defRPr lang="sk-SK" sz="5400" b="0" baseline="0">
                <a:solidFill>
                  <a:schemeClr val="bg1"/>
                </a:solidFill>
              </a:defRPr>
            </a:lvl4pPr>
            <a:lvl5pPr marL="0" indent="0" algn="r" latinLnBrk="0">
              <a:buNone/>
              <a:defRPr lang="sk-SK" sz="5400" b="0" baseline="0">
                <a:solidFill>
                  <a:schemeClr val="bg1"/>
                </a:solidFill>
              </a:defRPr>
            </a:lvl5pPr>
          </a:lstStyle>
          <a:p>
            <a:pPr lvl="0"/>
            <a:r>
              <a:rPr lang="sk-SK"/>
              <a:t>Rok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0FD0833D-6D16-4695-B7F8-4B3F93745DC7}" type="datetime1">
              <a:rPr lang="sk-SK" smtClean="0"/>
              <a:pPr/>
              <a:t>5. 8. 2013</a:t>
            </a:fld>
            <a:endParaRPr lang="sk-SK" dirty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2A013F82-EE5E-44EE-A61D-E31C6657F26F}" type="slidenum"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2872671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>
            <a:lvl5pPr latinLnBrk="0">
              <a:defRPr lang="sk-SK"/>
            </a:lvl5pPr>
            <a:lvl6pPr latinLnBrk="0">
              <a:defRPr lang="sk-SK"/>
            </a:lvl6pPr>
            <a:lvl7pPr latinLnBrk="0">
              <a:defRPr lang="sk-SK"/>
            </a:lvl7pPr>
            <a:lvl8pPr latinLnBrk="0">
              <a:defRPr lang="sk-SK"/>
            </a:lvl8pPr>
            <a:lvl9pPr latinLnBrk="0">
              <a:defRPr lang="sk-SK"/>
            </a:lvl9pPr>
          </a:lstStyle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C09ADDA-A939-490A-93DC-3EDC41F42137}" type="datetime1">
              <a:rPr lang="sk-SK" smtClean="0"/>
              <a:pPr/>
              <a:t>5. 8. 2013</a:t>
            </a:fld>
            <a:endParaRPr lang="sk-SK" dirty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738254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22414" y="2514600"/>
            <a:ext cx="9144000" cy="2895600"/>
          </a:xfrm>
        </p:spPr>
        <p:txBody>
          <a:bodyPr anchor="b">
            <a:normAutofit/>
          </a:bodyPr>
          <a:lstStyle>
            <a:lvl1pPr algn="l" latinLnBrk="0">
              <a:defRPr lang="sk-SK" sz="4800" b="0" cap="none" baseline="0"/>
            </a:lvl1pPr>
          </a:lstStyle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1522413" y="1257300"/>
            <a:ext cx="9144000" cy="1143000"/>
          </a:xfrm>
        </p:spPr>
        <p:txBody>
          <a:bodyPr anchor="t">
            <a:norm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sk-SK" sz="2400" cap="none" baseline="0">
                <a:solidFill>
                  <a:schemeClr val="accent2"/>
                </a:solidFill>
              </a:defRPr>
            </a:lvl1pPr>
            <a:lvl2pPr marL="457200" indent="0" latinLnBrk="0">
              <a:buNone/>
              <a:defRPr lang="sk-SK"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latinLnBrk="0">
              <a:buNone/>
              <a:defRPr lang="sk-SK"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latinLnBrk="0">
              <a:buNone/>
              <a:defRPr lang="sk-SK"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latinLnBrk="0">
              <a:buNone/>
              <a:defRPr lang="sk-SK"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latinLnBrk="0">
              <a:buNone/>
              <a:defRPr lang="sk-SK"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latinLnBrk="0">
              <a:buNone/>
              <a:defRPr lang="sk-SK"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latinLnBrk="0">
              <a:buNone/>
              <a:defRPr lang="sk-SK"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latinLnBrk="0">
              <a:buNone/>
              <a:defRPr lang="sk-SK"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5FFDDBA-3451-4E1D-992A-D10FCE4D6ECA}" type="datetime1">
              <a:rPr lang="sk-SK" smtClean="0"/>
              <a:pPr/>
              <a:t>5. 8. 2013</a:t>
            </a:fld>
            <a:endParaRPr lang="sk-SK" dirty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7618133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22413" y="381000"/>
            <a:ext cx="9144002" cy="1219200"/>
          </a:xfrm>
        </p:spPr>
        <p:txBody>
          <a:bodyPr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1522412" y="1828800"/>
            <a:ext cx="4419599" cy="4419600"/>
          </a:xfrm>
        </p:spPr>
        <p:txBody>
          <a:bodyPr>
            <a:normAutofit/>
          </a:bodyPr>
          <a:lstStyle>
            <a:lvl1pPr latinLnBrk="0">
              <a:defRPr lang="sk-SK" sz="2400"/>
            </a:lvl1pPr>
            <a:lvl2pPr latinLnBrk="0">
              <a:defRPr lang="sk-SK" sz="2000"/>
            </a:lvl2pPr>
            <a:lvl3pPr latinLnBrk="0">
              <a:defRPr lang="sk-SK" sz="1800"/>
            </a:lvl3pPr>
            <a:lvl4pPr latinLnBrk="0">
              <a:defRPr lang="sk-SK" sz="1600"/>
            </a:lvl4pPr>
            <a:lvl5pPr latinLnBrk="0">
              <a:defRPr lang="sk-SK" sz="1600"/>
            </a:lvl5pPr>
            <a:lvl6pPr latinLnBrk="0">
              <a:defRPr lang="sk-SK" sz="1600"/>
            </a:lvl6pPr>
            <a:lvl7pPr latinLnBrk="0">
              <a:defRPr lang="sk-SK" sz="1600"/>
            </a:lvl7pPr>
            <a:lvl8pPr latinLnBrk="0">
              <a:defRPr lang="sk-SK" sz="1600"/>
            </a:lvl8pPr>
            <a:lvl9pPr latinLnBrk="0">
              <a:defRPr lang="sk-SK" sz="1600"/>
            </a:lvl9pPr>
          </a:lstStyle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6246814" y="1828800"/>
            <a:ext cx="4419600" cy="4419600"/>
          </a:xfrm>
        </p:spPr>
        <p:txBody>
          <a:bodyPr>
            <a:normAutofit/>
          </a:bodyPr>
          <a:lstStyle>
            <a:lvl1pPr latinLnBrk="0">
              <a:defRPr lang="sk-SK" sz="2400"/>
            </a:lvl1pPr>
            <a:lvl2pPr latinLnBrk="0">
              <a:defRPr lang="sk-SK" sz="2000"/>
            </a:lvl2pPr>
            <a:lvl3pPr latinLnBrk="0">
              <a:defRPr lang="sk-SK" sz="1800"/>
            </a:lvl3pPr>
            <a:lvl4pPr latinLnBrk="0">
              <a:defRPr lang="sk-SK" sz="1600"/>
            </a:lvl4pPr>
            <a:lvl5pPr latinLnBrk="0">
              <a:defRPr lang="sk-SK" sz="1600"/>
            </a:lvl5pPr>
            <a:lvl6pPr latinLnBrk="0">
              <a:defRPr lang="sk-SK" sz="1600"/>
            </a:lvl6pPr>
            <a:lvl7pPr latinLnBrk="0">
              <a:defRPr lang="sk-SK" sz="1600"/>
            </a:lvl7pPr>
            <a:lvl8pPr latinLnBrk="0">
              <a:defRPr lang="sk-SK" sz="1600"/>
            </a:lvl8pPr>
            <a:lvl9pPr latinLnBrk="0">
              <a:defRPr lang="sk-SK" sz="1600"/>
            </a:lvl9pPr>
          </a:lstStyle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86B0B4E-FE0C-4B17-9191-3B7EB90F9779}" type="datetime1">
              <a:rPr lang="sk-SK" smtClean="0"/>
              <a:pPr/>
              <a:t>5. 8. 2013</a:t>
            </a:fld>
            <a:endParaRPr lang="sk-SK" dirty="0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825340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22413" y="381000"/>
            <a:ext cx="9144002" cy="1219200"/>
          </a:xfrm>
        </p:spPr>
        <p:txBody>
          <a:bodyPr/>
          <a:lstStyle>
            <a:lvl1pPr latinLnBrk="0">
              <a:defRPr lang="sk-SK"/>
            </a:lvl1pPr>
          </a:lstStyle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1522412" y="1828800"/>
            <a:ext cx="4416552" cy="838200"/>
          </a:xfrm>
        </p:spPr>
        <p:txBody>
          <a:bodyPr anchor="ctr"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sk-SK" sz="2400" b="0" cap="none" baseline="0">
                <a:solidFill>
                  <a:schemeClr val="accent2"/>
                </a:solidFill>
              </a:defRPr>
            </a:lvl1pPr>
            <a:lvl2pPr marL="457200" indent="0" latinLnBrk="0">
              <a:buNone/>
              <a:defRPr lang="sk-SK" sz="2000" b="1"/>
            </a:lvl2pPr>
            <a:lvl3pPr marL="914400" indent="0" latinLnBrk="0">
              <a:buNone/>
              <a:defRPr lang="sk-SK" sz="1800" b="1"/>
            </a:lvl3pPr>
            <a:lvl4pPr marL="1371600" indent="0" latinLnBrk="0">
              <a:buNone/>
              <a:defRPr lang="sk-SK" sz="1600" b="1"/>
            </a:lvl4pPr>
            <a:lvl5pPr marL="1828800" indent="0" latinLnBrk="0">
              <a:buNone/>
              <a:defRPr lang="sk-SK" sz="1600" b="1"/>
            </a:lvl5pPr>
            <a:lvl6pPr marL="2286000" indent="0" latinLnBrk="0">
              <a:buNone/>
              <a:defRPr lang="sk-SK" sz="1600" b="1"/>
            </a:lvl6pPr>
            <a:lvl7pPr marL="2743200" indent="0" latinLnBrk="0">
              <a:buNone/>
              <a:defRPr lang="sk-SK" sz="1600" b="1"/>
            </a:lvl7pPr>
            <a:lvl8pPr marL="3200400" indent="0" latinLnBrk="0">
              <a:buNone/>
              <a:defRPr lang="sk-SK" sz="1600" b="1"/>
            </a:lvl8pPr>
            <a:lvl9pPr marL="3657600" indent="0" latinLnBrk="0">
              <a:buNone/>
              <a:defRPr lang="sk-SK" sz="1600" b="1"/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1522412" y="2743200"/>
            <a:ext cx="4416552" cy="3505200"/>
          </a:xfrm>
        </p:spPr>
        <p:txBody>
          <a:bodyPr>
            <a:normAutofit/>
          </a:bodyPr>
          <a:lstStyle>
            <a:lvl1pPr latinLnBrk="0">
              <a:defRPr lang="sk-SK" sz="2000"/>
            </a:lvl1pPr>
            <a:lvl2pPr latinLnBrk="0">
              <a:defRPr lang="sk-SK" sz="1800"/>
            </a:lvl2pPr>
            <a:lvl3pPr latinLnBrk="0">
              <a:defRPr lang="sk-SK" sz="1600"/>
            </a:lvl3pPr>
            <a:lvl4pPr latinLnBrk="0">
              <a:defRPr lang="sk-SK" sz="1400"/>
            </a:lvl4pPr>
            <a:lvl5pPr latinLnBrk="0">
              <a:defRPr lang="sk-SK" sz="1400"/>
            </a:lvl5pPr>
            <a:lvl6pPr latinLnBrk="0">
              <a:defRPr lang="sk-SK" sz="1400"/>
            </a:lvl6pPr>
            <a:lvl7pPr latinLnBrk="0">
              <a:defRPr lang="sk-SK" sz="1400"/>
            </a:lvl7pPr>
            <a:lvl8pPr latinLnBrk="0">
              <a:defRPr lang="sk-SK" sz="1400"/>
            </a:lvl8pPr>
            <a:lvl9pPr latinLnBrk="0">
              <a:defRPr lang="sk-SK" sz="1400"/>
            </a:lvl9pPr>
          </a:lstStyle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6249862" y="1828800"/>
            <a:ext cx="4416552" cy="838200"/>
          </a:xfrm>
        </p:spPr>
        <p:txBody>
          <a:bodyPr anchor="ctr"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sk-SK" sz="2400" b="0" cap="none" baseline="0">
                <a:solidFill>
                  <a:schemeClr val="accent2"/>
                </a:solidFill>
              </a:defRPr>
            </a:lvl1pPr>
            <a:lvl2pPr marL="457200" indent="0" latinLnBrk="0">
              <a:buNone/>
              <a:defRPr lang="sk-SK" sz="2000" b="1"/>
            </a:lvl2pPr>
            <a:lvl3pPr marL="914400" indent="0" latinLnBrk="0">
              <a:buNone/>
              <a:defRPr lang="sk-SK" sz="1800" b="1"/>
            </a:lvl3pPr>
            <a:lvl4pPr marL="1371600" indent="0" latinLnBrk="0">
              <a:buNone/>
              <a:defRPr lang="sk-SK" sz="1600" b="1"/>
            </a:lvl4pPr>
            <a:lvl5pPr marL="1828800" indent="0" latinLnBrk="0">
              <a:buNone/>
              <a:defRPr lang="sk-SK" sz="1600" b="1"/>
            </a:lvl5pPr>
            <a:lvl6pPr marL="2286000" indent="0" latinLnBrk="0">
              <a:buNone/>
              <a:defRPr lang="sk-SK" sz="1600" b="1"/>
            </a:lvl6pPr>
            <a:lvl7pPr marL="2743200" indent="0" latinLnBrk="0">
              <a:buNone/>
              <a:defRPr lang="sk-SK" sz="1600" b="1"/>
            </a:lvl7pPr>
            <a:lvl8pPr marL="3200400" indent="0" latinLnBrk="0">
              <a:buNone/>
              <a:defRPr lang="sk-SK" sz="1600" b="1"/>
            </a:lvl8pPr>
            <a:lvl9pPr marL="3657600" indent="0" latinLnBrk="0">
              <a:buNone/>
              <a:defRPr lang="sk-SK" sz="1600" b="1"/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6249862" y="2743200"/>
            <a:ext cx="4416552" cy="3505200"/>
          </a:xfrm>
        </p:spPr>
        <p:txBody>
          <a:bodyPr>
            <a:normAutofit/>
          </a:bodyPr>
          <a:lstStyle>
            <a:lvl1pPr latinLnBrk="0">
              <a:defRPr lang="sk-SK" sz="2000"/>
            </a:lvl1pPr>
            <a:lvl2pPr latinLnBrk="0">
              <a:defRPr lang="sk-SK" sz="1800"/>
            </a:lvl2pPr>
            <a:lvl3pPr latinLnBrk="0">
              <a:defRPr lang="sk-SK" sz="1600"/>
            </a:lvl3pPr>
            <a:lvl4pPr latinLnBrk="0">
              <a:defRPr lang="sk-SK" sz="1400"/>
            </a:lvl4pPr>
            <a:lvl5pPr latinLnBrk="0">
              <a:defRPr lang="sk-SK" sz="1400"/>
            </a:lvl5pPr>
            <a:lvl6pPr latinLnBrk="0">
              <a:defRPr lang="sk-SK" sz="1400"/>
            </a:lvl6pPr>
            <a:lvl7pPr latinLnBrk="0">
              <a:defRPr lang="sk-SK" sz="1400"/>
            </a:lvl7pPr>
            <a:lvl8pPr latinLnBrk="0">
              <a:defRPr lang="sk-SK" sz="1400"/>
            </a:lvl8pPr>
            <a:lvl9pPr latinLnBrk="0">
              <a:defRPr lang="sk-SK" sz="1400"/>
            </a:lvl9pPr>
          </a:lstStyle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D069B7C-4B33-48E2-8518-5F6F4CED4A67}" type="datetime1">
              <a:rPr lang="sk-SK" smtClean="0"/>
              <a:pPr/>
              <a:t>5. 8. 2013</a:t>
            </a:fld>
            <a:endParaRPr lang="sk-SK" dirty="0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2084195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C071A87-AD07-4CF7-AF0A-18722378877F}" type="datetime1">
              <a:rPr lang="sk-SK" smtClean="0"/>
              <a:pPr/>
              <a:t>5. 8. 2013</a:t>
            </a:fld>
            <a:endParaRPr lang="sk-SK" dirty="0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6266314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 hodn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D1F4CFF-0446-4C3B-99C8-499B6915EDC1}" type="datetime1">
              <a:rPr lang="sk-SK" smtClean="0"/>
              <a:pPr/>
              <a:t>5. 8. 2013</a:t>
            </a:fld>
            <a:endParaRPr lang="sk-SK" dirty="0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6075401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551613" y="762000"/>
            <a:ext cx="5029200" cy="2667000"/>
          </a:xfrm>
        </p:spPr>
        <p:txBody>
          <a:bodyPr anchor="b">
            <a:noAutofit/>
          </a:bodyPr>
          <a:lstStyle>
            <a:lvl1pPr algn="l" latinLnBrk="0">
              <a:lnSpc>
                <a:spcPct val="85000"/>
              </a:lnSpc>
              <a:defRPr lang="sk-SK" sz="3200" b="0">
                <a:solidFill>
                  <a:schemeClr val="accent2"/>
                </a:solidFill>
              </a:defRPr>
            </a:lvl1pPr>
          </a:lstStyle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574795" y="609600"/>
            <a:ext cx="5473580" cy="5638800"/>
          </a:xfrm>
        </p:spPr>
        <p:txBody>
          <a:bodyPr>
            <a:normAutofit/>
          </a:bodyPr>
          <a:lstStyle>
            <a:lvl1pPr latinLnBrk="0">
              <a:defRPr lang="sk-SK" sz="2400"/>
            </a:lvl1pPr>
            <a:lvl2pPr latinLnBrk="0">
              <a:defRPr lang="sk-SK" sz="2000"/>
            </a:lvl2pPr>
            <a:lvl3pPr latinLnBrk="0">
              <a:defRPr lang="sk-SK" sz="1800"/>
            </a:lvl3pPr>
            <a:lvl4pPr latinLnBrk="0">
              <a:defRPr lang="sk-SK" sz="1600"/>
            </a:lvl4pPr>
            <a:lvl5pPr latinLnBrk="0">
              <a:defRPr lang="sk-SK" sz="1600"/>
            </a:lvl5pPr>
            <a:lvl6pPr latinLnBrk="0">
              <a:defRPr lang="sk-SK" sz="1600" baseline="0"/>
            </a:lvl6pPr>
            <a:lvl7pPr latinLnBrk="0">
              <a:defRPr lang="sk-SK" sz="1600" baseline="0"/>
            </a:lvl7pPr>
            <a:lvl8pPr latinLnBrk="0">
              <a:defRPr lang="sk-SK" sz="1600" baseline="0"/>
            </a:lvl8pPr>
            <a:lvl9pPr latinLnBrk="0">
              <a:defRPr lang="sk-SK" sz="1600" baseline="0"/>
            </a:lvl9pPr>
          </a:lstStyle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6551613" y="3581400"/>
            <a:ext cx="5029200" cy="2438400"/>
          </a:xfrm>
        </p:spPr>
        <p:txBody>
          <a:bodyPr>
            <a:normAutofit/>
          </a:bodyPr>
          <a:lstStyle>
            <a:lvl1pPr marL="0" indent="0" latinLnBrk="0">
              <a:lnSpc>
                <a:spcPct val="110000"/>
              </a:lnSpc>
              <a:spcBef>
                <a:spcPts val="1200"/>
              </a:spcBef>
              <a:buNone/>
              <a:defRPr lang="sk-SK" sz="1800"/>
            </a:lvl1pPr>
            <a:lvl2pPr marL="457200" indent="0" latinLnBrk="0">
              <a:buNone/>
              <a:defRPr lang="sk-SK" sz="1200"/>
            </a:lvl2pPr>
            <a:lvl3pPr marL="914400" indent="0" latinLnBrk="0">
              <a:buNone/>
              <a:defRPr lang="sk-SK" sz="1000"/>
            </a:lvl3pPr>
            <a:lvl4pPr marL="1371600" indent="0" latinLnBrk="0">
              <a:buNone/>
              <a:defRPr lang="sk-SK" sz="900"/>
            </a:lvl4pPr>
            <a:lvl5pPr marL="1828800" indent="0" latinLnBrk="0">
              <a:buNone/>
              <a:defRPr lang="sk-SK" sz="900"/>
            </a:lvl5pPr>
            <a:lvl6pPr marL="2286000" indent="0" latinLnBrk="0">
              <a:buNone/>
              <a:defRPr lang="sk-SK" sz="900"/>
            </a:lvl6pPr>
            <a:lvl7pPr marL="2743200" indent="0" latinLnBrk="0">
              <a:buNone/>
              <a:defRPr lang="sk-SK" sz="900"/>
            </a:lvl7pPr>
            <a:lvl8pPr marL="3200400" indent="0" latinLnBrk="0">
              <a:buNone/>
              <a:defRPr lang="sk-SK" sz="900"/>
            </a:lvl8pPr>
            <a:lvl9pPr marL="3657600" indent="0" latinLnBrk="0">
              <a:buNone/>
              <a:defRPr lang="sk-SK" sz="900"/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2E1B33D-6614-4686-BDD0-13D28EFB922C}" type="datetime1">
              <a:rPr lang="sk-SK" smtClean="0"/>
              <a:pPr/>
              <a:t>5. 8. 2013</a:t>
            </a:fld>
            <a:endParaRPr lang="sk-SK" dirty="0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5449815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-64" y="609600"/>
            <a:ext cx="6046533" cy="56388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sk-SK" sz="2400"/>
            </a:lvl1pPr>
            <a:lvl2pPr marL="457200" indent="0" latinLnBrk="0">
              <a:buNone/>
              <a:defRPr lang="sk-SK" sz="2800"/>
            </a:lvl2pPr>
            <a:lvl3pPr marL="914400" indent="0" latinLnBrk="0">
              <a:buNone/>
              <a:defRPr lang="sk-SK" sz="2400"/>
            </a:lvl3pPr>
            <a:lvl4pPr marL="1371600" indent="0" latinLnBrk="0">
              <a:buNone/>
              <a:defRPr lang="sk-SK" sz="2000"/>
            </a:lvl4pPr>
            <a:lvl5pPr marL="1828800" indent="0" latinLnBrk="0">
              <a:buNone/>
              <a:defRPr lang="sk-SK" sz="2000"/>
            </a:lvl5pPr>
            <a:lvl6pPr marL="2286000" indent="0" latinLnBrk="0">
              <a:buNone/>
              <a:defRPr lang="sk-SK" sz="2000"/>
            </a:lvl6pPr>
            <a:lvl7pPr marL="2743200" indent="0" latinLnBrk="0">
              <a:buNone/>
              <a:defRPr lang="sk-SK" sz="2000"/>
            </a:lvl7pPr>
            <a:lvl8pPr marL="3200400" indent="0" latinLnBrk="0">
              <a:buNone/>
              <a:defRPr lang="sk-SK" sz="2000"/>
            </a:lvl8pPr>
            <a:lvl9pPr marL="3657600" indent="0" latinLnBrk="0">
              <a:buNone/>
              <a:defRPr lang="sk-SK" sz="2000"/>
            </a:lvl9pPr>
          </a:lstStyle>
          <a:p>
            <a:r>
              <a:rPr lang="sk-SK"/>
              <a:t>Kliknite na ikonu a pridajte obrázok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551614" y="762000"/>
            <a:ext cx="5029200" cy="2667000"/>
          </a:xfrm>
        </p:spPr>
        <p:txBody>
          <a:bodyPr anchor="b">
            <a:normAutofit/>
          </a:bodyPr>
          <a:lstStyle>
            <a:lvl1pPr algn="l" latinLnBrk="0">
              <a:lnSpc>
                <a:spcPct val="85000"/>
              </a:lnSpc>
              <a:defRPr lang="sk-SK" sz="3200" b="0" i="0" baseline="0">
                <a:solidFill>
                  <a:schemeClr val="accent2"/>
                </a:solidFill>
              </a:defRPr>
            </a:lvl1pPr>
          </a:lstStyle>
          <a:p>
            <a:r>
              <a:rPr lang="sk-SK"/>
              <a:t>Upravte štýly predlohy textu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6551614" y="3581400"/>
            <a:ext cx="5029200" cy="2438400"/>
          </a:xfrm>
        </p:spPr>
        <p:txBody>
          <a:bodyPr>
            <a:normAutofit/>
          </a:bodyPr>
          <a:lstStyle>
            <a:lvl1pPr marL="0" indent="0" latinLnBrk="0">
              <a:lnSpc>
                <a:spcPct val="110000"/>
              </a:lnSpc>
              <a:spcBef>
                <a:spcPts val="1200"/>
              </a:spcBef>
              <a:buNone/>
              <a:defRPr lang="sk-SK" sz="1800"/>
            </a:lvl1pPr>
            <a:lvl2pPr marL="457200" indent="0" latinLnBrk="0">
              <a:buNone/>
              <a:defRPr lang="sk-SK" sz="1200"/>
            </a:lvl2pPr>
            <a:lvl3pPr marL="914400" indent="0" latinLnBrk="0">
              <a:buNone/>
              <a:defRPr lang="sk-SK" sz="1000"/>
            </a:lvl3pPr>
            <a:lvl4pPr marL="1371600" indent="0" latinLnBrk="0">
              <a:buNone/>
              <a:defRPr lang="sk-SK" sz="900"/>
            </a:lvl4pPr>
            <a:lvl5pPr marL="1828800" indent="0" latinLnBrk="0">
              <a:buNone/>
              <a:defRPr lang="sk-SK" sz="900"/>
            </a:lvl5pPr>
            <a:lvl6pPr marL="2286000" indent="0" latinLnBrk="0">
              <a:buNone/>
              <a:defRPr lang="sk-SK" sz="900"/>
            </a:lvl6pPr>
            <a:lvl7pPr marL="2743200" indent="0" latinLnBrk="0">
              <a:buNone/>
              <a:defRPr lang="sk-SK" sz="900"/>
            </a:lvl7pPr>
            <a:lvl8pPr marL="3200400" indent="0" latinLnBrk="0">
              <a:buNone/>
              <a:defRPr lang="sk-SK" sz="900"/>
            </a:lvl8pPr>
            <a:lvl9pPr marL="3657600" indent="0" latinLnBrk="0">
              <a:buNone/>
              <a:defRPr lang="sk-SK" sz="900"/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1834362-AF9D-4560-B8F2-45F6218BC7E0}" type="datetime1">
              <a:rPr lang="sk-SK" smtClean="0"/>
              <a:pPr/>
              <a:t>5. 8. 2013</a:t>
            </a:fld>
            <a:endParaRPr lang="sk-SK" dirty="0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2491721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 latinLnBrk="0">
              <a:defRPr lang="sk-SK"/>
            </a:lvl5pPr>
            <a:lvl6pPr latinLnBrk="0">
              <a:defRPr lang="sk-SK"/>
            </a:lvl6pPr>
            <a:lvl7pPr latinLnBrk="0">
              <a:defRPr lang="sk-SK"/>
            </a:lvl7pPr>
            <a:lvl8pPr latinLnBrk="0">
              <a:defRPr lang="sk-SK" baseline="0"/>
            </a:lvl8pPr>
            <a:lvl9pPr latinLnBrk="0">
              <a:defRPr lang="sk-SK" baseline="0"/>
            </a:lvl9pPr>
          </a:lstStyle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8D7F94C-AF85-4CC2-93C8-D3798086960F}" type="datetime1">
              <a:rPr lang="sk-SK" smtClean="0"/>
              <a:pPr/>
              <a:t>5. 8. 2013</a:t>
            </a:fld>
            <a:endParaRPr lang="sk-SK" dirty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600953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9142412" y="609600"/>
            <a:ext cx="1524001" cy="5638800"/>
          </a:xfrm>
        </p:spPr>
        <p:txBody>
          <a:bodyPr vert="eaVert"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1522412" y="609600"/>
            <a:ext cx="7391399" cy="5638800"/>
          </a:xfrm>
        </p:spPr>
        <p:txBody>
          <a:bodyPr vert="eaVert"/>
          <a:lstStyle>
            <a:lvl5pPr latinLnBrk="0">
              <a:defRPr lang="sk-SK"/>
            </a:lvl5pPr>
            <a:lvl6pPr latinLnBrk="0">
              <a:defRPr lang="sk-SK"/>
            </a:lvl6pPr>
            <a:lvl7pPr latinLnBrk="0">
              <a:defRPr lang="sk-SK"/>
            </a:lvl7pPr>
            <a:lvl8pPr latinLnBrk="0">
              <a:defRPr lang="sk-SK"/>
            </a:lvl8pPr>
            <a:lvl9pPr latinLnBrk="0">
              <a:defRPr lang="sk-SK"/>
            </a:lvl9pPr>
          </a:lstStyle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B2AF410-E2AE-4201-B002-4309AD39313C}" type="datetime1">
              <a:rPr lang="sk-SK" smtClean="0"/>
              <a:pPr/>
              <a:t>5. 8. 2013</a:t>
            </a:fld>
            <a:endParaRPr lang="sk-SK" dirty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0790354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rázok naľavo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0" y="609600"/>
            <a:ext cx="8075612" cy="56388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sk-SK" sz="2400"/>
            </a:lvl1pPr>
            <a:lvl2pPr marL="457200" indent="0" latinLnBrk="0">
              <a:buNone/>
              <a:defRPr lang="sk-SK" sz="2800"/>
            </a:lvl2pPr>
            <a:lvl3pPr marL="914400" indent="0" latinLnBrk="0">
              <a:buNone/>
              <a:defRPr lang="sk-SK" sz="2400"/>
            </a:lvl3pPr>
            <a:lvl4pPr marL="1371600" indent="0" latinLnBrk="0">
              <a:buNone/>
              <a:defRPr lang="sk-SK" sz="2000"/>
            </a:lvl4pPr>
            <a:lvl5pPr marL="1828800" indent="0" latinLnBrk="0">
              <a:buNone/>
              <a:defRPr lang="sk-SK" sz="2000"/>
            </a:lvl5pPr>
            <a:lvl6pPr marL="2286000" indent="0" latinLnBrk="0">
              <a:buNone/>
              <a:defRPr lang="sk-SK" sz="2000"/>
            </a:lvl6pPr>
            <a:lvl7pPr marL="2743200" indent="0" latinLnBrk="0">
              <a:buNone/>
              <a:defRPr lang="sk-SK" sz="2000"/>
            </a:lvl7pPr>
            <a:lvl8pPr marL="3200400" indent="0" latinLnBrk="0">
              <a:buNone/>
              <a:defRPr lang="sk-SK" sz="2000"/>
            </a:lvl8pPr>
            <a:lvl9pPr marL="3657600" indent="0" latinLnBrk="0">
              <a:buNone/>
              <a:defRPr lang="sk-SK" sz="2000"/>
            </a:lvl9pPr>
          </a:lstStyle>
          <a:p>
            <a:r>
              <a:rPr lang="sk-SK"/>
              <a:t>Kliknite na ikonu a pridajte obrázok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456613" y="1600200"/>
            <a:ext cx="3124200" cy="2438400"/>
          </a:xfrm>
        </p:spPr>
        <p:txBody>
          <a:bodyPr anchor="b">
            <a:normAutofit/>
          </a:bodyPr>
          <a:lstStyle>
            <a:lvl1pPr algn="l" latinLnBrk="0">
              <a:lnSpc>
                <a:spcPct val="85000"/>
              </a:lnSpc>
              <a:defRPr lang="sk-SK" sz="3200" b="0" i="0" baseline="0">
                <a:solidFill>
                  <a:schemeClr val="accent2"/>
                </a:solidFill>
              </a:defRPr>
            </a:lvl1pPr>
          </a:lstStyle>
          <a:p>
            <a:r>
              <a:rPr lang="sk-SK"/>
              <a:t>Upravte štýly predlohy textu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8456613" y="4191000"/>
            <a:ext cx="3124200" cy="1828800"/>
          </a:xfrm>
        </p:spPr>
        <p:txBody>
          <a:bodyPr>
            <a:normAutofit/>
          </a:bodyPr>
          <a:lstStyle>
            <a:lvl1pPr marL="0" indent="0" latinLnBrk="0">
              <a:lnSpc>
                <a:spcPct val="110000"/>
              </a:lnSpc>
              <a:spcBef>
                <a:spcPts val="1200"/>
              </a:spcBef>
              <a:buNone/>
              <a:defRPr lang="sk-SK" sz="1800"/>
            </a:lvl1pPr>
            <a:lvl2pPr marL="457200" indent="0" latinLnBrk="0">
              <a:buNone/>
              <a:defRPr lang="sk-SK" sz="1200"/>
            </a:lvl2pPr>
            <a:lvl3pPr marL="914400" indent="0" latinLnBrk="0">
              <a:buNone/>
              <a:defRPr lang="sk-SK" sz="1000"/>
            </a:lvl3pPr>
            <a:lvl4pPr marL="1371600" indent="0" latinLnBrk="0">
              <a:buNone/>
              <a:defRPr lang="sk-SK" sz="900"/>
            </a:lvl4pPr>
            <a:lvl5pPr marL="1828800" indent="0" latinLnBrk="0">
              <a:buNone/>
              <a:defRPr lang="sk-SK" sz="900"/>
            </a:lvl5pPr>
            <a:lvl6pPr marL="2286000" indent="0" latinLnBrk="0">
              <a:buNone/>
              <a:defRPr lang="sk-SK" sz="900"/>
            </a:lvl6pPr>
            <a:lvl7pPr marL="2743200" indent="0" latinLnBrk="0">
              <a:buNone/>
              <a:defRPr lang="sk-SK" sz="900"/>
            </a:lvl7pPr>
            <a:lvl8pPr marL="3200400" indent="0" latinLnBrk="0">
              <a:buNone/>
              <a:defRPr lang="sk-SK" sz="900"/>
            </a:lvl8pPr>
            <a:lvl9pPr marL="3657600" indent="0" latinLnBrk="0">
              <a:buNone/>
              <a:defRPr lang="sk-SK" sz="900"/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6" name="Zástupný symbol dátumu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F5B2BB7-13C4-454C-A13C-B72AFAEEBD5A}" type="datetime1">
              <a:rPr lang="sk-SK" smtClean="0"/>
              <a:pPr/>
              <a:t>5. 8. 2013</a:t>
            </a:fld>
            <a:endParaRPr lang="sk-SK" dirty="0"/>
          </a:p>
        </p:txBody>
      </p:sp>
      <p:sp>
        <p:nvSpPr>
          <p:cNvPr id="7" name="Zástupný symbol päty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8" name="Zástupný symbol čísla snímky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3325943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rázok napravo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4113213" y="609600"/>
            <a:ext cx="8075612" cy="56388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sk-SK" sz="2400"/>
            </a:lvl1pPr>
            <a:lvl2pPr marL="457200" indent="0" latinLnBrk="0">
              <a:buNone/>
              <a:defRPr lang="sk-SK" sz="2800"/>
            </a:lvl2pPr>
            <a:lvl3pPr marL="914400" indent="0" latinLnBrk="0">
              <a:buNone/>
              <a:defRPr lang="sk-SK" sz="2400"/>
            </a:lvl3pPr>
            <a:lvl4pPr marL="1371600" indent="0" latinLnBrk="0">
              <a:buNone/>
              <a:defRPr lang="sk-SK" sz="2000"/>
            </a:lvl4pPr>
            <a:lvl5pPr marL="1828800" indent="0" latinLnBrk="0">
              <a:buNone/>
              <a:defRPr lang="sk-SK" sz="2000"/>
            </a:lvl5pPr>
            <a:lvl6pPr marL="2286000" indent="0" latinLnBrk="0">
              <a:buNone/>
              <a:defRPr lang="sk-SK" sz="2000"/>
            </a:lvl6pPr>
            <a:lvl7pPr marL="2743200" indent="0" latinLnBrk="0">
              <a:buNone/>
              <a:defRPr lang="sk-SK" sz="2000"/>
            </a:lvl7pPr>
            <a:lvl8pPr marL="3200400" indent="0" latinLnBrk="0">
              <a:buNone/>
              <a:defRPr lang="sk-SK" sz="2000"/>
            </a:lvl8pPr>
            <a:lvl9pPr marL="3657600" indent="0" latinLnBrk="0">
              <a:buNone/>
              <a:defRPr lang="sk-SK" sz="2000"/>
            </a:lvl9pPr>
          </a:lstStyle>
          <a:p>
            <a:r>
              <a:rPr lang="sk-SK"/>
              <a:t>Kliknite na ikonu a pridajte obrázok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3550" y="1600200"/>
            <a:ext cx="3124200" cy="2438400"/>
          </a:xfrm>
        </p:spPr>
        <p:txBody>
          <a:bodyPr anchor="b">
            <a:normAutofit/>
          </a:bodyPr>
          <a:lstStyle>
            <a:lvl1pPr algn="l" latinLnBrk="0">
              <a:lnSpc>
                <a:spcPct val="85000"/>
              </a:lnSpc>
              <a:defRPr lang="sk-SK" sz="3200" b="0" i="0" baseline="0">
                <a:solidFill>
                  <a:schemeClr val="accent2"/>
                </a:solidFill>
              </a:defRPr>
            </a:lvl1pPr>
          </a:lstStyle>
          <a:p>
            <a:r>
              <a:rPr lang="sk-SK"/>
              <a:t>Upravte štýly predlohy textu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603550" y="4191000"/>
            <a:ext cx="3124200" cy="1828800"/>
          </a:xfrm>
        </p:spPr>
        <p:txBody>
          <a:bodyPr>
            <a:normAutofit/>
          </a:bodyPr>
          <a:lstStyle>
            <a:lvl1pPr marL="0" indent="0" latinLnBrk="0">
              <a:lnSpc>
                <a:spcPct val="110000"/>
              </a:lnSpc>
              <a:spcBef>
                <a:spcPts val="1200"/>
              </a:spcBef>
              <a:buNone/>
              <a:defRPr lang="sk-SK" sz="1800"/>
            </a:lvl1pPr>
            <a:lvl2pPr marL="457200" indent="0" latinLnBrk="0">
              <a:buNone/>
              <a:defRPr lang="sk-SK" sz="1200"/>
            </a:lvl2pPr>
            <a:lvl3pPr marL="914400" indent="0" latinLnBrk="0">
              <a:buNone/>
              <a:defRPr lang="sk-SK" sz="1000"/>
            </a:lvl3pPr>
            <a:lvl4pPr marL="1371600" indent="0" latinLnBrk="0">
              <a:buNone/>
              <a:defRPr lang="sk-SK" sz="900"/>
            </a:lvl4pPr>
            <a:lvl5pPr marL="1828800" indent="0" latinLnBrk="0">
              <a:buNone/>
              <a:defRPr lang="sk-SK" sz="900"/>
            </a:lvl5pPr>
            <a:lvl6pPr marL="2286000" indent="0" latinLnBrk="0">
              <a:buNone/>
              <a:defRPr lang="sk-SK" sz="900"/>
            </a:lvl6pPr>
            <a:lvl7pPr marL="2743200" indent="0" latinLnBrk="0">
              <a:buNone/>
              <a:defRPr lang="sk-SK" sz="900"/>
            </a:lvl7pPr>
            <a:lvl8pPr marL="3200400" indent="0" latinLnBrk="0">
              <a:buNone/>
              <a:defRPr lang="sk-SK" sz="900"/>
            </a:lvl8pPr>
            <a:lvl9pPr marL="3657600" indent="0" latinLnBrk="0">
              <a:buNone/>
              <a:defRPr lang="sk-SK" sz="900"/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E14BEB-175F-43B8-B68A-BDB8147C5594}" type="datetime1">
              <a:rPr lang="sk-SK" smtClean="0"/>
              <a:pPr/>
              <a:t>5. 8. 2013</a:t>
            </a:fld>
            <a:endParaRPr lang="sk-SK" dirty="0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38202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Štyri obrázky naľavo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4163" y="609600"/>
            <a:ext cx="3977640" cy="27432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sk-SK" sz="2400"/>
            </a:lvl1pPr>
            <a:lvl2pPr marL="457200" indent="0" latinLnBrk="0">
              <a:buNone/>
              <a:defRPr lang="sk-SK" sz="2800"/>
            </a:lvl2pPr>
            <a:lvl3pPr marL="914400" indent="0" latinLnBrk="0">
              <a:buNone/>
              <a:defRPr lang="sk-SK" sz="2400"/>
            </a:lvl3pPr>
            <a:lvl4pPr marL="1371600" indent="0" latinLnBrk="0">
              <a:buNone/>
              <a:defRPr lang="sk-SK" sz="2000"/>
            </a:lvl4pPr>
            <a:lvl5pPr marL="1828800" indent="0" latinLnBrk="0">
              <a:buNone/>
              <a:defRPr lang="sk-SK" sz="2000"/>
            </a:lvl5pPr>
            <a:lvl6pPr marL="2286000" indent="0" latinLnBrk="0">
              <a:buNone/>
              <a:defRPr lang="sk-SK" sz="2000"/>
            </a:lvl6pPr>
            <a:lvl7pPr marL="2743200" indent="0" latinLnBrk="0">
              <a:buNone/>
              <a:defRPr lang="sk-SK" sz="2000"/>
            </a:lvl7pPr>
            <a:lvl8pPr marL="3200400" indent="0" latinLnBrk="0">
              <a:buNone/>
              <a:defRPr lang="sk-SK" sz="2000"/>
            </a:lvl8pPr>
            <a:lvl9pPr marL="3657600" indent="0" latinLnBrk="0">
              <a:buNone/>
              <a:defRPr lang="sk-SK" sz="2000"/>
            </a:lvl9pPr>
          </a:lstStyle>
          <a:p>
            <a:r>
              <a:rPr lang="sk-SK"/>
              <a:t>Kliknite na ikonu a pridajte obrázok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456614" y="1600200"/>
            <a:ext cx="3124200" cy="2438400"/>
          </a:xfrm>
        </p:spPr>
        <p:txBody>
          <a:bodyPr anchor="b">
            <a:normAutofit/>
          </a:bodyPr>
          <a:lstStyle>
            <a:lvl1pPr algn="l" latinLnBrk="0">
              <a:lnSpc>
                <a:spcPct val="85000"/>
              </a:lnSpc>
              <a:defRPr lang="sk-SK" sz="3200" b="0" i="0" baseline="0">
                <a:solidFill>
                  <a:schemeClr val="accent2"/>
                </a:solidFill>
              </a:defRPr>
            </a:lvl1pPr>
          </a:lstStyle>
          <a:p>
            <a:r>
              <a:rPr lang="sk-SK"/>
              <a:t>Upravte štýly predlohy textu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8456614" y="4191000"/>
            <a:ext cx="3124200" cy="1828800"/>
          </a:xfrm>
        </p:spPr>
        <p:txBody>
          <a:bodyPr>
            <a:normAutofit/>
          </a:bodyPr>
          <a:lstStyle>
            <a:lvl1pPr marL="0" indent="0" latinLnBrk="0">
              <a:lnSpc>
                <a:spcPct val="110000"/>
              </a:lnSpc>
              <a:spcBef>
                <a:spcPts val="1200"/>
              </a:spcBef>
              <a:buNone/>
              <a:defRPr lang="sk-SK" sz="1800"/>
            </a:lvl1pPr>
            <a:lvl2pPr marL="457200" indent="0" latinLnBrk="0">
              <a:buNone/>
              <a:defRPr lang="sk-SK" sz="1200"/>
            </a:lvl2pPr>
            <a:lvl3pPr marL="914400" indent="0" latinLnBrk="0">
              <a:buNone/>
              <a:defRPr lang="sk-SK" sz="1000"/>
            </a:lvl3pPr>
            <a:lvl4pPr marL="1371600" indent="0" latinLnBrk="0">
              <a:buNone/>
              <a:defRPr lang="sk-SK" sz="900"/>
            </a:lvl4pPr>
            <a:lvl5pPr marL="1828800" indent="0" latinLnBrk="0">
              <a:buNone/>
              <a:defRPr lang="sk-SK" sz="900"/>
            </a:lvl5pPr>
            <a:lvl6pPr marL="2286000" indent="0" latinLnBrk="0">
              <a:buNone/>
              <a:defRPr lang="sk-SK" sz="900"/>
            </a:lvl6pPr>
            <a:lvl7pPr marL="2743200" indent="0" latinLnBrk="0">
              <a:buNone/>
              <a:defRPr lang="sk-SK" sz="900"/>
            </a:lvl7pPr>
            <a:lvl8pPr marL="3200400" indent="0" latinLnBrk="0">
              <a:buNone/>
              <a:defRPr lang="sk-SK" sz="900"/>
            </a:lvl8pPr>
            <a:lvl9pPr marL="3657600" indent="0" latinLnBrk="0">
              <a:buNone/>
              <a:defRPr lang="sk-SK" sz="900"/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5" name="Zástupný symbol obrázka 2"/>
          <p:cNvSpPr>
            <a:spLocks noGrp="1"/>
          </p:cNvSpPr>
          <p:nvPr>
            <p:ph type="pic" idx="10"/>
          </p:nvPr>
        </p:nvSpPr>
        <p:spPr>
          <a:xfrm>
            <a:off x="4109756" y="609600"/>
            <a:ext cx="3977640" cy="27432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sk-SK" sz="2400"/>
            </a:lvl1pPr>
            <a:lvl2pPr marL="457200" indent="0" latinLnBrk="0">
              <a:buNone/>
              <a:defRPr lang="sk-SK" sz="2800"/>
            </a:lvl2pPr>
            <a:lvl3pPr marL="914400" indent="0" latinLnBrk="0">
              <a:buNone/>
              <a:defRPr lang="sk-SK" sz="2400"/>
            </a:lvl3pPr>
            <a:lvl4pPr marL="1371600" indent="0" latinLnBrk="0">
              <a:buNone/>
              <a:defRPr lang="sk-SK" sz="2000"/>
            </a:lvl4pPr>
            <a:lvl5pPr marL="1828800" indent="0" latinLnBrk="0">
              <a:buNone/>
              <a:defRPr lang="sk-SK" sz="2000"/>
            </a:lvl5pPr>
            <a:lvl6pPr marL="2286000" indent="0" latinLnBrk="0">
              <a:buNone/>
              <a:defRPr lang="sk-SK" sz="2000"/>
            </a:lvl6pPr>
            <a:lvl7pPr marL="2743200" indent="0" latinLnBrk="0">
              <a:buNone/>
              <a:defRPr lang="sk-SK" sz="2000"/>
            </a:lvl7pPr>
            <a:lvl8pPr marL="3200400" indent="0" latinLnBrk="0">
              <a:buNone/>
              <a:defRPr lang="sk-SK" sz="2000"/>
            </a:lvl8pPr>
            <a:lvl9pPr marL="3657600" indent="0" latinLnBrk="0">
              <a:buNone/>
              <a:defRPr lang="sk-SK" sz="2000"/>
            </a:lvl9pPr>
          </a:lstStyle>
          <a:p>
            <a:r>
              <a:rPr lang="sk-SK"/>
              <a:t>Kliknite na ikonu a pridajte obrázok</a:t>
            </a:r>
          </a:p>
        </p:txBody>
      </p:sp>
      <p:sp>
        <p:nvSpPr>
          <p:cNvPr id="6" name="Zástupný symbol obrázka 2"/>
          <p:cNvSpPr>
            <a:spLocks noGrp="1"/>
          </p:cNvSpPr>
          <p:nvPr>
            <p:ph type="pic" idx="11"/>
          </p:nvPr>
        </p:nvSpPr>
        <p:spPr>
          <a:xfrm>
            <a:off x="4163" y="3494088"/>
            <a:ext cx="3977640" cy="27432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sk-SK" sz="2400"/>
            </a:lvl1pPr>
            <a:lvl2pPr marL="457200" indent="0" latinLnBrk="0">
              <a:buNone/>
              <a:defRPr lang="sk-SK" sz="2800"/>
            </a:lvl2pPr>
            <a:lvl3pPr marL="914400" indent="0" latinLnBrk="0">
              <a:buNone/>
              <a:defRPr lang="sk-SK" sz="2400"/>
            </a:lvl3pPr>
            <a:lvl4pPr marL="1371600" indent="0" latinLnBrk="0">
              <a:buNone/>
              <a:defRPr lang="sk-SK" sz="2000"/>
            </a:lvl4pPr>
            <a:lvl5pPr marL="1828800" indent="0" latinLnBrk="0">
              <a:buNone/>
              <a:defRPr lang="sk-SK" sz="2000"/>
            </a:lvl5pPr>
            <a:lvl6pPr marL="2286000" indent="0" latinLnBrk="0">
              <a:buNone/>
              <a:defRPr lang="sk-SK" sz="2000"/>
            </a:lvl6pPr>
            <a:lvl7pPr marL="2743200" indent="0" latinLnBrk="0">
              <a:buNone/>
              <a:defRPr lang="sk-SK" sz="2000"/>
            </a:lvl7pPr>
            <a:lvl8pPr marL="3200400" indent="0" latinLnBrk="0">
              <a:buNone/>
              <a:defRPr lang="sk-SK" sz="2000"/>
            </a:lvl8pPr>
            <a:lvl9pPr marL="3657600" indent="0" latinLnBrk="0">
              <a:buNone/>
              <a:defRPr lang="sk-SK" sz="2000"/>
            </a:lvl9pPr>
          </a:lstStyle>
          <a:p>
            <a:r>
              <a:rPr lang="sk-SK"/>
              <a:t>Kliknite na ikonu a pridajte obrázok</a:t>
            </a:r>
          </a:p>
        </p:txBody>
      </p:sp>
      <p:sp>
        <p:nvSpPr>
          <p:cNvPr id="7" name="Zástupný symbol obrázka 2"/>
          <p:cNvSpPr>
            <a:spLocks noGrp="1"/>
          </p:cNvSpPr>
          <p:nvPr>
            <p:ph type="pic" idx="12"/>
          </p:nvPr>
        </p:nvSpPr>
        <p:spPr>
          <a:xfrm>
            <a:off x="4109756" y="3494088"/>
            <a:ext cx="3977640" cy="27432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sk-SK" sz="2400"/>
            </a:lvl1pPr>
            <a:lvl2pPr marL="457200" indent="0" latinLnBrk="0">
              <a:buNone/>
              <a:defRPr lang="sk-SK" sz="2800"/>
            </a:lvl2pPr>
            <a:lvl3pPr marL="914400" indent="0" latinLnBrk="0">
              <a:buNone/>
              <a:defRPr lang="sk-SK" sz="2400"/>
            </a:lvl3pPr>
            <a:lvl4pPr marL="1371600" indent="0" latinLnBrk="0">
              <a:buNone/>
              <a:defRPr lang="sk-SK" sz="2000"/>
            </a:lvl4pPr>
            <a:lvl5pPr marL="1828800" indent="0" latinLnBrk="0">
              <a:buNone/>
              <a:defRPr lang="sk-SK" sz="2000"/>
            </a:lvl5pPr>
            <a:lvl6pPr marL="2286000" indent="0" latinLnBrk="0">
              <a:buNone/>
              <a:defRPr lang="sk-SK" sz="2000"/>
            </a:lvl6pPr>
            <a:lvl7pPr marL="2743200" indent="0" latinLnBrk="0">
              <a:buNone/>
              <a:defRPr lang="sk-SK" sz="2000"/>
            </a:lvl7pPr>
            <a:lvl8pPr marL="3200400" indent="0" latinLnBrk="0">
              <a:buNone/>
              <a:defRPr lang="sk-SK" sz="2000"/>
            </a:lvl8pPr>
            <a:lvl9pPr marL="3657600" indent="0" latinLnBrk="0">
              <a:buNone/>
              <a:defRPr lang="sk-SK" sz="2000"/>
            </a:lvl9pPr>
          </a:lstStyle>
          <a:p>
            <a:r>
              <a:rPr lang="sk-SK"/>
              <a:t>Kliknite na ikonu a pridajte obrázok</a:t>
            </a:r>
          </a:p>
        </p:txBody>
      </p:sp>
      <p:sp>
        <p:nvSpPr>
          <p:cNvPr id="8" name="Zástupný symbol dátumu 7"/>
          <p:cNvSpPr>
            <a:spLocks noGrp="1"/>
          </p:cNvSpPr>
          <p:nvPr>
            <p:ph type="dt" sz="half" idx="13"/>
          </p:nvPr>
        </p:nvSpPr>
        <p:spPr/>
        <p:txBody>
          <a:bodyPr/>
          <a:lstStyle>
            <a:lvl1pPr>
              <a:defRPr/>
            </a:lvl1pPr>
          </a:lstStyle>
          <a:p>
            <a:fld id="{D935B64F-C5D1-4D6A-82FE-12968E695B09}" type="datetime1">
              <a:rPr lang="sk-SK" smtClean="0"/>
              <a:pPr/>
              <a:t>5. 8. 2013</a:t>
            </a:fld>
            <a:endParaRPr lang="sk-SK" dirty="0"/>
          </a:p>
        </p:txBody>
      </p:sp>
      <p:sp>
        <p:nvSpPr>
          <p:cNvPr id="9" name="Zástupný symbol päty 8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10" name="Zástupný symbol čísla snímky 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A013F82-EE5E-44EE-A61D-E31C6657F26F}" type="slidenum"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0716460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Štyri obrázky napravo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4105592" y="609600"/>
            <a:ext cx="3977640" cy="27432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sk-SK" sz="2400"/>
            </a:lvl1pPr>
            <a:lvl2pPr marL="457200" indent="0" latinLnBrk="0">
              <a:buNone/>
              <a:defRPr lang="sk-SK" sz="2800"/>
            </a:lvl2pPr>
            <a:lvl3pPr marL="914400" indent="0" latinLnBrk="0">
              <a:buNone/>
              <a:defRPr lang="sk-SK" sz="2400"/>
            </a:lvl3pPr>
            <a:lvl4pPr marL="1371600" indent="0" latinLnBrk="0">
              <a:buNone/>
              <a:defRPr lang="sk-SK" sz="2000"/>
            </a:lvl4pPr>
            <a:lvl5pPr marL="1828800" indent="0" latinLnBrk="0">
              <a:buNone/>
              <a:defRPr lang="sk-SK" sz="2000"/>
            </a:lvl5pPr>
            <a:lvl6pPr marL="2286000" indent="0" latinLnBrk="0">
              <a:buNone/>
              <a:defRPr lang="sk-SK" sz="2000"/>
            </a:lvl6pPr>
            <a:lvl7pPr marL="2743200" indent="0" latinLnBrk="0">
              <a:buNone/>
              <a:defRPr lang="sk-SK" sz="2000"/>
            </a:lvl7pPr>
            <a:lvl8pPr marL="3200400" indent="0" latinLnBrk="0">
              <a:buNone/>
              <a:defRPr lang="sk-SK" sz="2000"/>
            </a:lvl8pPr>
            <a:lvl9pPr marL="3657600" indent="0" latinLnBrk="0">
              <a:buNone/>
              <a:defRPr lang="sk-SK" sz="2000"/>
            </a:lvl9pPr>
          </a:lstStyle>
          <a:p>
            <a:r>
              <a:rPr lang="sk-SK"/>
              <a:t>Kliknite na ikonu a pridajte obrázok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3550" y="1600200"/>
            <a:ext cx="3124200" cy="2438400"/>
          </a:xfrm>
        </p:spPr>
        <p:txBody>
          <a:bodyPr anchor="b">
            <a:normAutofit/>
          </a:bodyPr>
          <a:lstStyle>
            <a:lvl1pPr algn="l" latinLnBrk="0">
              <a:lnSpc>
                <a:spcPct val="85000"/>
              </a:lnSpc>
              <a:defRPr lang="sk-SK" sz="3200" b="0" i="0" baseline="0">
                <a:solidFill>
                  <a:schemeClr val="accent2"/>
                </a:solidFill>
              </a:defRPr>
            </a:lvl1pPr>
          </a:lstStyle>
          <a:p>
            <a:r>
              <a:rPr lang="sk-SK"/>
              <a:t>Upravte štýly predlohy textu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603550" y="4191000"/>
            <a:ext cx="3124200" cy="1828800"/>
          </a:xfrm>
        </p:spPr>
        <p:txBody>
          <a:bodyPr>
            <a:normAutofit/>
          </a:bodyPr>
          <a:lstStyle>
            <a:lvl1pPr marL="0" indent="0" latinLnBrk="0">
              <a:lnSpc>
                <a:spcPct val="110000"/>
              </a:lnSpc>
              <a:spcBef>
                <a:spcPts val="1200"/>
              </a:spcBef>
              <a:buNone/>
              <a:defRPr lang="sk-SK" sz="1800"/>
            </a:lvl1pPr>
            <a:lvl2pPr marL="457200" indent="0" latinLnBrk="0">
              <a:buNone/>
              <a:defRPr lang="sk-SK" sz="1200"/>
            </a:lvl2pPr>
            <a:lvl3pPr marL="914400" indent="0" latinLnBrk="0">
              <a:buNone/>
              <a:defRPr lang="sk-SK" sz="1000"/>
            </a:lvl3pPr>
            <a:lvl4pPr marL="1371600" indent="0" latinLnBrk="0">
              <a:buNone/>
              <a:defRPr lang="sk-SK" sz="900"/>
            </a:lvl4pPr>
            <a:lvl5pPr marL="1828800" indent="0" latinLnBrk="0">
              <a:buNone/>
              <a:defRPr lang="sk-SK" sz="900"/>
            </a:lvl5pPr>
            <a:lvl6pPr marL="2286000" indent="0" latinLnBrk="0">
              <a:buNone/>
              <a:defRPr lang="sk-SK" sz="900"/>
            </a:lvl6pPr>
            <a:lvl7pPr marL="2743200" indent="0" latinLnBrk="0">
              <a:buNone/>
              <a:defRPr lang="sk-SK" sz="900"/>
            </a:lvl7pPr>
            <a:lvl8pPr marL="3200400" indent="0" latinLnBrk="0">
              <a:buNone/>
              <a:defRPr lang="sk-SK" sz="900"/>
            </a:lvl8pPr>
            <a:lvl9pPr marL="3657600" indent="0" latinLnBrk="0">
              <a:buNone/>
              <a:defRPr lang="sk-SK" sz="900"/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5" name="Zástupný symbol obrázka 2"/>
          <p:cNvSpPr>
            <a:spLocks noGrp="1"/>
          </p:cNvSpPr>
          <p:nvPr>
            <p:ph type="pic" idx="10"/>
          </p:nvPr>
        </p:nvSpPr>
        <p:spPr>
          <a:xfrm>
            <a:off x="8211185" y="609600"/>
            <a:ext cx="3977640" cy="27432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sk-SK" sz="2400"/>
            </a:lvl1pPr>
            <a:lvl2pPr marL="457200" indent="0" latinLnBrk="0">
              <a:buNone/>
              <a:defRPr lang="sk-SK" sz="2800"/>
            </a:lvl2pPr>
            <a:lvl3pPr marL="914400" indent="0" latinLnBrk="0">
              <a:buNone/>
              <a:defRPr lang="sk-SK" sz="2400"/>
            </a:lvl3pPr>
            <a:lvl4pPr marL="1371600" indent="0" latinLnBrk="0">
              <a:buNone/>
              <a:defRPr lang="sk-SK" sz="2000"/>
            </a:lvl4pPr>
            <a:lvl5pPr marL="1828800" indent="0" latinLnBrk="0">
              <a:buNone/>
              <a:defRPr lang="sk-SK" sz="2000"/>
            </a:lvl5pPr>
            <a:lvl6pPr marL="2286000" indent="0" latinLnBrk="0">
              <a:buNone/>
              <a:defRPr lang="sk-SK" sz="2000"/>
            </a:lvl6pPr>
            <a:lvl7pPr marL="2743200" indent="0" latinLnBrk="0">
              <a:buNone/>
              <a:defRPr lang="sk-SK" sz="2000"/>
            </a:lvl7pPr>
            <a:lvl8pPr marL="3200400" indent="0" latinLnBrk="0">
              <a:buNone/>
              <a:defRPr lang="sk-SK" sz="2000"/>
            </a:lvl8pPr>
            <a:lvl9pPr marL="3657600" indent="0" latinLnBrk="0">
              <a:buNone/>
              <a:defRPr lang="sk-SK" sz="2000"/>
            </a:lvl9pPr>
          </a:lstStyle>
          <a:p>
            <a:r>
              <a:rPr lang="sk-SK"/>
              <a:t>Kliknite na ikonu a pridajte obrázok</a:t>
            </a:r>
          </a:p>
        </p:txBody>
      </p:sp>
      <p:sp>
        <p:nvSpPr>
          <p:cNvPr id="6" name="Zástupný symbol obrázka 2"/>
          <p:cNvSpPr>
            <a:spLocks noGrp="1"/>
          </p:cNvSpPr>
          <p:nvPr>
            <p:ph type="pic" idx="11"/>
          </p:nvPr>
        </p:nvSpPr>
        <p:spPr>
          <a:xfrm>
            <a:off x="4105592" y="3494088"/>
            <a:ext cx="3977640" cy="27432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sk-SK" sz="2400"/>
            </a:lvl1pPr>
            <a:lvl2pPr marL="457200" indent="0" latinLnBrk="0">
              <a:buNone/>
              <a:defRPr lang="sk-SK" sz="2800"/>
            </a:lvl2pPr>
            <a:lvl3pPr marL="914400" indent="0" latinLnBrk="0">
              <a:buNone/>
              <a:defRPr lang="sk-SK" sz="2400"/>
            </a:lvl3pPr>
            <a:lvl4pPr marL="1371600" indent="0" latinLnBrk="0">
              <a:buNone/>
              <a:defRPr lang="sk-SK" sz="2000"/>
            </a:lvl4pPr>
            <a:lvl5pPr marL="1828800" indent="0" latinLnBrk="0">
              <a:buNone/>
              <a:defRPr lang="sk-SK" sz="2000"/>
            </a:lvl5pPr>
            <a:lvl6pPr marL="2286000" indent="0" latinLnBrk="0">
              <a:buNone/>
              <a:defRPr lang="sk-SK" sz="2000"/>
            </a:lvl6pPr>
            <a:lvl7pPr marL="2743200" indent="0" latinLnBrk="0">
              <a:buNone/>
              <a:defRPr lang="sk-SK" sz="2000"/>
            </a:lvl7pPr>
            <a:lvl8pPr marL="3200400" indent="0" latinLnBrk="0">
              <a:buNone/>
              <a:defRPr lang="sk-SK" sz="2000"/>
            </a:lvl8pPr>
            <a:lvl9pPr marL="3657600" indent="0" latinLnBrk="0">
              <a:buNone/>
              <a:defRPr lang="sk-SK" sz="2000"/>
            </a:lvl9pPr>
          </a:lstStyle>
          <a:p>
            <a:r>
              <a:rPr lang="sk-SK"/>
              <a:t>Kliknite na ikonu a pridajte obrázok</a:t>
            </a:r>
          </a:p>
        </p:txBody>
      </p:sp>
      <p:sp>
        <p:nvSpPr>
          <p:cNvPr id="7" name="Zástupný symbol obrázka 2"/>
          <p:cNvSpPr>
            <a:spLocks noGrp="1"/>
          </p:cNvSpPr>
          <p:nvPr>
            <p:ph type="pic" idx="12"/>
          </p:nvPr>
        </p:nvSpPr>
        <p:spPr>
          <a:xfrm>
            <a:off x="8211185" y="3494088"/>
            <a:ext cx="3977640" cy="27432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sk-SK" sz="2400"/>
            </a:lvl1pPr>
            <a:lvl2pPr marL="457200" indent="0" latinLnBrk="0">
              <a:buNone/>
              <a:defRPr lang="sk-SK" sz="2800"/>
            </a:lvl2pPr>
            <a:lvl3pPr marL="914400" indent="0" latinLnBrk="0">
              <a:buNone/>
              <a:defRPr lang="sk-SK" sz="2400"/>
            </a:lvl3pPr>
            <a:lvl4pPr marL="1371600" indent="0" latinLnBrk="0">
              <a:buNone/>
              <a:defRPr lang="sk-SK" sz="2000"/>
            </a:lvl4pPr>
            <a:lvl5pPr marL="1828800" indent="0" latinLnBrk="0">
              <a:buNone/>
              <a:defRPr lang="sk-SK" sz="2000"/>
            </a:lvl5pPr>
            <a:lvl6pPr marL="2286000" indent="0" latinLnBrk="0">
              <a:buNone/>
              <a:defRPr lang="sk-SK" sz="2000"/>
            </a:lvl6pPr>
            <a:lvl7pPr marL="2743200" indent="0" latinLnBrk="0">
              <a:buNone/>
              <a:defRPr lang="sk-SK" sz="2000"/>
            </a:lvl7pPr>
            <a:lvl8pPr marL="3200400" indent="0" latinLnBrk="0">
              <a:buNone/>
              <a:defRPr lang="sk-SK" sz="2000"/>
            </a:lvl8pPr>
            <a:lvl9pPr marL="3657600" indent="0" latinLnBrk="0">
              <a:buNone/>
              <a:defRPr lang="sk-SK" sz="2000"/>
            </a:lvl9pPr>
          </a:lstStyle>
          <a:p>
            <a:r>
              <a:rPr lang="sk-SK"/>
              <a:t>Kliknite na ikonu a pridajte obrázok</a:t>
            </a:r>
          </a:p>
        </p:txBody>
      </p:sp>
      <p:sp>
        <p:nvSpPr>
          <p:cNvPr id="8" name="Zástupný symbol dátumu 7"/>
          <p:cNvSpPr>
            <a:spLocks noGrp="1"/>
          </p:cNvSpPr>
          <p:nvPr>
            <p:ph type="dt" sz="half" idx="13"/>
          </p:nvPr>
        </p:nvSpPr>
        <p:spPr/>
        <p:txBody>
          <a:bodyPr/>
          <a:lstStyle>
            <a:lvl1pPr>
              <a:defRPr/>
            </a:lvl1pPr>
          </a:lstStyle>
          <a:p>
            <a:fld id="{D1104A84-B958-48CD-BB31-E999756827C2}" type="datetime1">
              <a:rPr lang="sk-SK" smtClean="0"/>
              <a:pPr/>
              <a:t>5. 8. 2013</a:t>
            </a:fld>
            <a:endParaRPr lang="sk-SK" dirty="0"/>
          </a:p>
        </p:txBody>
      </p:sp>
      <p:sp>
        <p:nvSpPr>
          <p:cNvPr id="9" name="Zástupný symbol päty 8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10" name="Zástupný symbol čísla snímky 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A013F82-EE5E-44EE-A61D-E31C6657F26F}" type="slidenum"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3993763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Šesť obrázk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obrázka 2"/>
          <p:cNvSpPr>
            <a:spLocks noGrp="1"/>
          </p:cNvSpPr>
          <p:nvPr>
            <p:ph type="pic" idx="13"/>
          </p:nvPr>
        </p:nvSpPr>
        <p:spPr>
          <a:xfrm>
            <a:off x="0" y="609600"/>
            <a:ext cx="3977640" cy="27432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sk-SK" sz="2400"/>
            </a:lvl1pPr>
            <a:lvl2pPr marL="457200" indent="0" latinLnBrk="0">
              <a:buNone/>
              <a:defRPr lang="sk-SK" sz="2800"/>
            </a:lvl2pPr>
            <a:lvl3pPr marL="914400" indent="0" latinLnBrk="0">
              <a:buNone/>
              <a:defRPr lang="sk-SK" sz="2400"/>
            </a:lvl3pPr>
            <a:lvl4pPr marL="1371600" indent="0" latinLnBrk="0">
              <a:buNone/>
              <a:defRPr lang="sk-SK" sz="2000"/>
            </a:lvl4pPr>
            <a:lvl5pPr marL="1828800" indent="0" latinLnBrk="0">
              <a:buNone/>
              <a:defRPr lang="sk-SK" sz="2000"/>
            </a:lvl5pPr>
            <a:lvl6pPr marL="2286000" indent="0" latinLnBrk="0">
              <a:buNone/>
              <a:defRPr lang="sk-SK" sz="2000"/>
            </a:lvl6pPr>
            <a:lvl7pPr marL="2743200" indent="0" latinLnBrk="0">
              <a:buNone/>
              <a:defRPr lang="sk-SK" sz="2000"/>
            </a:lvl7pPr>
            <a:lvl8pPr marL="3200400" indent="0" latinLnBrk="0">
              <a:buNone/>
              <a:defRPr lang="sk-SK" sz="2000"/>
            </a:lvl8pPr>
            <a:lvl9pPr marL="3657600" indent="0" latinLnBrk="0">
              <a:buNone/>
              <a:defRPr lang="sk-SK" sz="2000"/>
            </a:lvl9pPr>
          </a:lstStyle>
          <a:p>
            <a:r>
              <a:rPr lang="sk-SK"/>
              <a:t>Kliknite na ikonu a pridajte obrázok</a:t>
            </a:r>
          </a:p>
        </p:txBody>
      </p:sp>
      <p:sp>
        <p:nvSpPr>
          <p:cNvPr id="9" name="Zástupný symbol obrázka 2"/>
          <p:cNvSpPr>
            <a:spLocks noGrp="1"/>
          </p:cNvSpPr>
          <p:nvPr>
            <p:ph type="pic" idx="14"/>
          </p:nvPr>
        </p:nvSpPr>
        <p:spPr>
          <a:xfrm>
            <a:off x="0" y="3494088"/>
            <a:ext cx="3977640" cy="27432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sk-SK" sz="2400"/>
            </a:lvl1pPr>
            <a:lvl2pPr marL="457200" indent="0" latinLnBrk="0">
              <a:buNone/>
              <a:defRPr lang="sk-SK" sz="2800"/>
            </a:lvl2pPr>
            <a:lvl3pPr marL="914400" indent="0" latinLnBrk="0">
              <a:buNone/>
              <a:defRPr lang="sk-SK" sz="2400"/>
            </a:lvl3pPr>
            <a:lvl4pPr marL="1371600" indent="0" latinLnBrk="0">
              <a:buNone/>
              <a:defRPr lang="sk-SK" sz="2000"/>
            </a:lvl4pPr>
            <a:lvl5pPr marL="1828800" indent="0" latinLnBrk="0">
              <a:buNone/>
              <a:defRPr lang="sk-SK" sz="2000"/>
            </a:lvl5pPr>
            <a:lvl6pPr marL="2286000" indent="0" latinLnBrk="0">
              <a:buNone/>
              <a:defRPr lang="sk-SK" sz="2000"/>
            </a:lvl6pPr>
            <a:lvl7pPr marL="2743200" indent="0" latinLnBrk="0">
              <a:buNone/>
              <a:defRPr lang="sk-SK" sz="2000"/>
            </a:lvl7pPr>
            <a:lvl8pPr marL="3200400" indent="0" latinLnBrk="0">
              <a:buNone/>
              <a:defRPr lang="sk-SK" sz="2000"/>
            </a:lvl8pPr>
            <a:lvl9pPr marL="3657600" indent="0" latinLnBrk="0">
              <a:buNone/>
              <a:defRPr lang="sk-SK" sz="2000"/>
            </a:lvl9pPr>
          </a:lstStyle>
          <a:p>
            <a:r>
              <a:rPr lang="sk-SK"/>
              <a:t>Kliknite na ikonu a pridajte obrázok</a:t>
            </a:r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4105592" y="609600"/>
            <a:ext cx="3977640" cy="27432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sk-SK" sz="2400"/>
            </a:lvl1pPr>
            <a:lvl2pPr marL="457200" indent="0" latinLnBrk="0">
              <a:buNone/>
              <a:defRPr lang="sk-SK" sz="2800"/>
            </a:lvl2pPr>
            <a:lvl3pPr marL="914400" indent="0" latinLnBrk="0">
              <a:buNone/>
              <a:defRPr lang="sk-SK" sz="2400"/>
            </a:lvl3pPr>
            <a:lvl4pPr marL="1371600" indent="0" latinLnBrk="0">
              <a:buNone/>
              <a:defRPr lang="sk-SK" sz="2000"/>
            </a:lvl4pPr>
            <a:lvl5pPr marL="1828800" indent="0" latinLnBrk="0">
              <a:buNone/>
              <a:defRPr lang="sk-SK" sz="2000"/>
            </a:lvl5pPr>
            <a:lvl6pPr marL="2286000" indent="0" latinLnBrk="0">
              <a:buNone/>
              <a:defRPr lang="sk-SK" sz="2000"/>
            </a:lvl6pPr>
            <a:lvl7pPr marL="2743200" indent="0" latinLnBrk="0">
              <a:buNone/>
              <a:defRPr lang="sk-SK" sz="2000"/>
            </a:lvl7pPr>
            <a:lvl8pPr marL="3200400" indent="0" latinLnBrk="0">
              <a:buNone/>
              <a:defRPr lang="sk-SK" sz="2000"/>
            </a:lvl8pPr>
            <a:lvl9pPr marL="3657600" indent="0" latinLnBrk="0">
              <a:buNone/>
              <a:defRPr lang="sk-SK" sz="2000"/>
            </a:lvl9pPr>
          </a:lstStyle>
          <a:p>
            <a:r>
              <a:rPr lang="sk-SK"/>
              <a:t>Kliknite na ikonu a pridajte obrázok</a:t>
            </a:r>
          </a:p>
        </p:txBody>
      </p:sp>
      <p:sp>
        <p:nvSpPr>
          <p:cNvPr id="5" name="Zástupný symbol obrázka 2"/>
          <p:cNvSpPr>
            <a:spLocks noGrp="1"/>
          </p:cNvSpPr>
          <p:nvPr>
            <p:ph type="pic" idx="10"/>
          </p:nvPr>
        </p:nvSpPr>
        <p:spPr>
          <a:xfrm>
            <a:off x="8211185" y="609600"/>
            <a:ext cx="3977640" cy="27432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sk-SK" sz="2400"/>
            </a:lvl1pPr>
            <a:lvl2pPr marL="457200" indent="0" latinLnBrk="0">
              <a:buNone/>
              <a:defRPr lang="sk-SK" sz="2800"/>
            </a:lvl2pPr>
            <a:lvl3pPr marL="914400" indent="0" latinLnBrk="0">
              <a:buNone/>
              <a:defRPr lang="sk-SK" sz="2400"/>
            </a:lvl3pPr>
            <a:lvl4pPr marL="1371600" indent="0" latinLnBrk="0">
              <a:buNone/>
              <a:defRPr lang="sk-SK" sz="2000"/>
            </a:lvl4pPr>
            <a:lvl5pPr marL="1828800" indent="0" latinLnBrk="0">
              <a:buNone/>
              <a:defRPr lang="sk-SK" sz="2000"/>
            </a:lvl5pPr>
            <a:lvl6pPr marL="2286000" indent="0" latinLnBrk="0">
              <a:buNone/>
              <a:defRPr lang="sk-SK" sz="2000"/>
            </a:lvl6pPr>
            <a:lvl7pPr marL="2743200" indent="0" latinLnBrk="0">
              <a:buNone/>
              <a:defRPr lang="sk-SK" sz="2000"/>
            </a:lvl7pPr>
            <a:lvl8pPr marL="3200400" indent="0" latinLnBrk="0">
              <a:buNone/>
              <a:defRPr lang="sk-SK" sz="2000"/>
            </a:lvl8pPr>
            <a:lvl9pPr marL="3657600" indent="0" latinLnBrk="0">
              <a:buNone/>
              <a:defRPr lang="sk-SK" sz="2000"/>
            </a:lvl9pPr>
          </a:lstStyle>
          <a:p>
            <a:r>
              <a:rPr lang="sk-SK"/>
              <a:t>Kliknite na ikonu a pridajte obrázok</a:t>
            </a:r>
          </a:p>
        </p:txBody>
      </p:sp>
      <p:sp>
        <p:nvSpPr>
          <p:cNvPr id="6" name="Zástupný symbol obrázka 2"/>
          <p:cNvSpPr>
            <a:spLocks noGrp="1"/>
          </p:cNvSpPr>
          <p:nvPr>
            <p:ph type="pic" idx="11"/>
          </p:nvPr>
        </p:nvSpPr>
        <p:spPr>
          <a:xfrm>
            <a:off x="4105592" y="3494088"/>
            <a:ext cx="3977640" cy="27432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sk-SK" sz="2400"/>
            </a:lvl1pPr>
            <a:lvl2pPr marL="457200" indent="0" latinLnBrk="0">
              <a:buNone/>
              <a:defRPr lang="sk-SK" sz="2800"/>
            </a:lvl2pPr>
            <a:lvl3pPr marL="914400" indent="0" latinLnBrk="0">
              <a:buNone/>
              <a:defRPr lang="sk-SK" sz="2400"/>
            </a:lvl3pPr>
            <a:lvl4pPr marL="1371600" indent="0" latinLnBrk="0">
              <a:buNone/>
              <a:defRPr lang="sk-SK" sz="2000"/>
            </a:lvl4pPr>
            <a:lvl5pPr marL="1828800" indent="0" latinLnBrk="0">
              <a:buNone/>
              <a:defRPr lang="sk-SK" sz="2000"/>
            </a:lvl5pPr>
            <a:lvl6pPr marL="2286000" indent="0" latinLnBrk="0">
              <a:buNone/>
              <a:defRPr lang="sk-SK" sz="2000"/>
            </a:lvl6pPr>
            <a:lvl7pPr marL="2743200" indent="0" latinLnBrk="0">
              <a:buNone/>
              <a:defRPr lang="sk-SK" sz="2000"/>
            </a:lvl7pPr>
            <a:lvl8pPr marL="3200400" indent="0" latinLnBrk="0">
              <a:buNone/>
              <a:defRPr lang="sk-SK" sz="2000"/>
            </a:lvl8pPr>
            <a:lvl9pPr marL="3657600" indent="0" latinLnBrk="0">
              <a:buNone/>
              <a:defRPr lang="sk-SK" sz="2000"/>
            </a:lvl9pPr>
          </a:lstStyle>
          <a:p>
            <a:r>
              <a:rPr lang="sk-SK"/>
              <a:t>Kliknite na ikonu a pridajte obrázok</a:t>
            </a:r>
          </a:p>
        </p:txBody>
      </p:sp>
      <p:sp>
        <p:nvSpPr>
          <p:cNvPr id="7" name="Zástupný symbol obrázka 2"/>
          <p:cNvSpPr>
            <a:spLocks noGrp="1"/>
          </p:cNvSpPr>
          <p:nvPr>
            <p:ph type="pic" idx="12"/>
          </p:nvPr>
        </p:nvSpPr>
        <p:spPr>
          <a:xfrm>
            <a:off x="8211185" y="3494088"/>
            <a:ext cx="3977640" cy="27432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sk-SK" sz="2400"/>
            </a:lvl1pPr>
            <a:lvl2pPr marL="457200" indent="0" latinLnBrk="0">
              <a:buNone/>
              <a:defRPr lang="sk-SK" sz="2800"/>
            </a:lvl2pPr>
            <a:lvl3pPr marL="914400" indent="0" latinLnBrk="0">
              <a:buNone/>
              <a:defRPr lang="sk-SK" sz="2400"/>
            </a:lvl3pPr>
            <a:lvl4pPr marL="1371600" indent="0" latinLnBrk="0">
              <a:buNone/>
              <a:defRPr lang="sk-SK" sz="2000"/>
            </a:lvl4pPr>
            <a:lvl5pPr marL="1828800" indent="0" latinLnBrk="0">
              <a:buNone/>
              <a:defRPr lang="sk-SK" sz="2000"/>
            </a:lvl5pPr>
            <a:lvl6pPr marL="2286000" indent="0" latinLnBrk="0">
              <a:buNone/>
              <a:defRPr lang="sk-SK" sz="2000"/>
            </a:lvl6pPr>
            <a:lvl7pPr marL="2743200" indent="0" latinLnBrk="0">
              <a:buNone/>
              <a:defRPr lang="sk-SK" sz="2000"/>
            </a:lvl7pPr>
            <a:lvl8pPr marL="3200400" indent="0" latinLnBrk="0">
              <a:buNone/>
              <a:defRPr lang="sk-SK" sz="2000"/>
            </a:lvl8pPr>
            <a:lvl9pPr marL="3657600" indent="0" latinLnBrk="0">
              <a:buNone/>
              <a:defRPr lang="sk-SK" sz="2000"/>
            </a:lvl9pPr>
          </a:lstStyle>
          <a:p>
            <a:r>
              <a:rPr lang="sk-SK"/>
              <a:t>Kliknite na ikonu a pridajte obrázok</a:t>
            </a:r>
          </a:p>
        </p:txBody>
      </p:sp>
      <p:sp>
        <p:nvSpPr>
          <p:cNvPr id="2" name="Zástupný symbol dátumu 1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fld id="{2F82F6FC-7CC3-4D6D-A3AA-0C0BF5B6C94C}" type="datetime1">
              <a:rPr lang="sk-SK" smtClean="0"/>
              <a:pPr/>
              <a:t>5. 8. 2013</a:t>
            </a:fld>
            <a:endParaRPr lang="sk-SK" dirty="0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10" name="Zástupný symbol čísla snímky 9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2A013F82-EE5E-44EE-A61D-E31C6657F26F}" type="slidenum"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158735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rázok naľavo s citá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-1" y="608076"/>
            <a:ext cx="6035040" cy="5641848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sk-SK" sz="2400"/>
            </a:lvl1pPr>
            <a:lvl2pPr marL="457200" indent="0" latinLnBrk="0">
              <a:buNone/>
              <a:defRPr lang="sk-SK" sz="2800"/>
            </a:lvl2pPr>
            <a:lvl3pPr marL="914400" indent="0" latinLnBrk="0">
              <a:buNone/>
              <a:defRPr lang="sk-SK" sz="2400"/>
            </a:lvl3pPr>
            <a:lvl4pPr marL="1371600" indent="0" latinLnBrk="0">
              <a:buNone/>
              <a:defRPr lang="sk-SK" sz="2000"/>
            </a:lvl4pPr>
            <a:lvl5pPr marL="1828800" indent="0" latinLnBrk="0">
              <a:buNone/>
              <a:defRPr lang="sk-SK" sz="2000"/>
            </a:lvl5pPr>
            <a:lvl6pPr marL="2286000" indent="0" latinLnBrk="0">
              <a:buNone/>
              <a:defRPr lang="sk-SK" sz="2000"/>
            </a:lvl6pPr>
            <a:lvl7pPr marL="2743200" indent="0" latinLnBrk="0">
              <a:buNone/>
              <a:defRPr lang="sk-SK" sz="2000"/>
            </a:lvl7pPr>
            <a:lvl8pPr marL="3200400" indent="0" latinLnBrk="0">
              <a:buNone/>
              <a:defRPr lang="sk-SK" sz="2000"/>
            </a:lvl8pPr>
            <a:lvl9pPr marL="3657600" indent="0" latinLnBrk="0">
              <a:buNone/>
              <a:defRPr lang="sk-SK" sz="2000"/>
            </a:lvl9pPr>
          </a:lstStyle>
          <a:p>
            <a:r>
              <a:rPr lang="sk-SK"/>
              <a:t>Kliknite na ikonu a pridajte obrázok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6551613" y="1828800"/>
            <a:ext cx="5029200" cy="4038600"/>
          </a:xfrm>
        </p:spPr>
        <p:txBody>
          <a:bodyPr anchor="ctr">
            <a:normAutofit/>
          </a:bodyPr>
          <a:lstStyle>
            <a:lvl1pPr marL="0" indent="0" latinLnBrk="0">
              <a:lnSpc>
                <a:spcPct val="110000"/>
              </a:lnSpc>
              <a:spcBef>
                <a:spcPts val="1800"/>
              </a:spcBef>
              <a:buNone/>
              <a:defRPr lang="sk-SK" sz="2800" i="1">
                <a:solidFill>
                  <a:schemeClr val="accent2"/>
                </a:solidFill>
              </a:defRPr>
            </a:lvl1pPr>
            <a:lvl2pPr marL="457200" indent="0" latinLnBrk="0">
              <a:buNone/>
              <a:defRPr lang="sk-SK" sz="1200"/>
            </a:lvl2pPr>
            <a:lvl3pPr marL="914400" indent="0" latinLnBrk="0">
              <a:buNone/>
              <a:defRPr lang="sk-SK" sz="1000"/>
            </a:lvl3pPr>
            <a:lvl4pPr marL="1371600" indent="0" latinLnBrk="0">
              <a:buNone/>
              <a:defRPr lang="sk-SK" sz="900"/>
            </a:lvl4pPr>
            <a:lvl5pPr marL="1828800" indent="0" latinLnBrk="0">
              <a:buNone/>
              <a:defRPr lang="sk-SK" sz="900"/>
            </a:lvl5pPr>
            <a:lvl6pPr marL="2286000" indent="0" latinLnBrk="0">
              <a:buNone/>
              <a:defRPr lang="sk-SK" sz="900"/>
            </a:lvl6pPr>
            <a:lvl7pPr marL="2743200" indent="0" latinLnBrk="0">
              <a:buNone/>
              <a:defRPr lang="sk-SK" sz="900"/>
            </a:lvl7pPr>
            <a:lvl8pPr marL="3200400" indent="0" latinLnBrk="0">
              <a:buNone/>
              <a:defRPr lang="sk-SK" sz="900"/>
            </a:lvl8pPr>
            <a:lvl9pPr marL="3657600" indent="0" latinLnBrk="0">
              <a:buNone/>
              <a:defRPr lang="sk-SK" sz="900"/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6" name="Zástupný symbol dátumu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C7CB31B-C42C-4EF5-92DA-1F182C810854}" type="datetime1">
              <a:rPr lang="sk-SK" smtClean="0"/>
              <a:pPr/>
              <a:t>5. 8. 2013</a:t>
            </a:fld>
            <a:endParaRPr lang="sk-SK" dirty="0"/>
          </a:p>
        </p:txBody>
      </p:sp>
      <p:sp>
        <p:nvSpPr>
          <p:cNvPr id="7" name="Zástupný symbol päty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8" name="Zástupný symbol čísla snímky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138773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rázok napravo s citá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6153785" y="609600"/>
            <a:ext cx="6035040" cy="56388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sk-SK" sz="2400"/>
            </a:lvl1pPr>
            <a:lvl2pPr marL="457200" indent="0" latinLnBrk="0">
              <a:buNone/>
              <a:defRPr lang="sk-SK" sz="2800"/>
            </a:lvl2pPr>
            <a:lvl3pPr marL="914400" indent="0" latinLnBrk="0">
              <a:buNone/>
              <a:defRPr lang="sk-SK" sz="2400"/>
            </a:lvl3pPr>
            <a:lvl4pPr marL="1371600" indent="0" latinLnBrk="0">
              <a:buNone/>
              <a:defRPr lang="sk-SK" sz="2000"/>
            </a:lvl4pPr>
            <a:lvl5pPr marL="1828800" indent="0" latinLnBrk="0">
              <a:buNone/>
              <a:defRPr lang="sk-SK" sz="2000"/>
            </a:lvl5pPr>
            <a:lvl6pPr marL="2286000" indent="0" latinLnBrk="0">
              <a:buNone/>
              <a:defRPr lang="sk-SK" sz="2000"/>
            </a:lvl6pPr>
            <a:lvl7pPr marL="2743200" indent="0" latinLnBrk="0">
              <a:buNone/>
              <a:defRPr lang="sk-SK" sz="2000"/>
            </a:lvl7pPr>
            <a:lvl8pPr marL="3200400" indent="0" latinLnBrk="0">
              <a:buNone/>
              <a:defRPr lang="sk-SK" sz="2000"/>
            </a:lvl8pPr>
            <a:lvl9pPr marL="3657600" indent="0" latinLnBrk="0">
              <a:buNone/>
              <a:defRPr lang="sk-SK" sz="2000"/>
            </a:lvl9pPr>
          </a:lstStyle>
          <a:p>
            <a:r>
              <a:rPr lang="sk-SK"/>
              <a:t>Kliknite na ikonu a pridajte obrázok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608013" y="1828800"/>
            <a:ext cx="5029200" cy="4038600"/>
          </a:xfrm>
        </p:spPr>
        <p:txBody>
          <a:bodyPr anchor="ctr">
            <a:normAutofit/>
          </a:bodyPr>
          <a:lstStyle>
            <a:lvl1pPr marL="0" indent="0" latinLnBrk="0">
              <a:lnSpc>
                <a:spcPct val="110000"/>
              </a:lnSpc>
              <a:spcBef>
                <a:spcPts val="1800"/>
              </a:spcBef>
              <a:buNone/>
              <a:defRPr lang="sk-SK" sz="2800" i="1">
                <a:solidFill>
                  <a:schemeClr val="accent2"/>
                </a:solidFill>
              </a:defRPr>
            </a:lvl1pPr>
            <a:lvl2pPr marL="457200" indent="0" latinLnBrk="0">
              <a:buNone/>
              <a:defRPr lang="sk-SK" sz="1200"/>
            </a:lvl2pPr>
            <a:lvl3pPr marL="914400" indent="0" latinLnBrk="0">
              <a:buNone/>
              <a:defRPr lang="sk-SK" sz="1000"/>
            </a:lvl3pPr>
            <a:lvl4pPr marL="1371600" indent="0" latinLnBrk="0">
              <a:buNone/>
              <a:defRPr lang="sk-SK" sz="900"/>
            </a:lvl4pPr>
            <a:lvl5pPr marL="1828800" indent="0" latinLnBrk="0">
              <a:buNone/>
              <a:defRPr lang="sk-SK" sz="900"/>
            </a:lvl5pPr>
            <a:lvl6pPr marL="2286000" indent="0" latinLnBrk="0">
              <a:buNone/>
              <a:defRPr lang="sk-SK" sz="900"/>
            </a:lvl6pPr>
            <a:lvl7pPr marL="2743200" indent="0" latinLnBrk="0">
              <a:buNone/>
              <a:defRPr lang="sk-SK" sz="900"/>
            </a:lvl7pPr>
            <a:lvl8pPr marL="3200400" indent="0" latinLnBrk="0">
              <a:buNone/>
              <a:defRPr lang="sk-SK" sz="900"/>
            </a:lvl8pPr>
            <a:lvl9pPr marL="3657600" indent="0" latinLnBrk="0">
              <a:buNone/>
              <a:defRPr lang="sk-SK" sz="900"/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DA1FA3C-CCCF-4FC2-B675-C915E7444C3A}" type="datetime1">
              <a:rPr lang="sk-SK" smtClean="0"/>
              <a:pPr/>
              <a:t>5. 8. 2013</a:t>
            </a:fld>
            <a:endParaRPr lang="sk-SK" dirty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620990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1522412" y="381000"/>
            <a:ext cx="9144002" cy="12192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1522412" y="1828800"/>
            <a:ext cx="9144002" cy="441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7770812" y="6400800"/>
            <a:ext cx="1548659" cy="2762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sk-SK"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DA1178-1711-429A-932A-62889337569E}" type="datetime1">
              <a:rPr lang="sk-SK" smtClean="0"/>
              <a:pPr/>
              <a:t>5. 8. 2013</a:t>
            </a:fld>
            <a:endParaRPr lang="sk-SK" dirty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1522412" y="6400800"/>
            <a:ext cx="5954834" cy="2762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sk-SK"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9599612" y="6400800"/>
            <a:ext cx="1066802" cy="2762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sk-SK"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013F82-EE5E-44EE-A61D-E31C6657F26F}" type="slidenum"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40305999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61" r:id="rId2"/>
    <p:sldLayoutId id="2147483668" r:id="rId3"/>
    <p:sldLayoutId id="2147483669" r:id="rId4"/>
    <p:sldLayoutId id="2147483670" r:id="rId5"/>
    <p:sldLayoutId id="2147483663" r:id="rId6"/>
    <p:sldLayoutId id="2147483667" r:id="rId7"/>
    <p:sldLayoutId id="2147483671" r:id="rId8"/>
    <p:sldLayoutId id="2147483672" r:id="rId9"/>
    <p:sldLayoutId id="2147483673" r:id="rId10"/>
    <p:sldLayoutId id="2147483674" r:id="rId11"/>
    <p:sldLayoutId id="2147483675" r:id="rId12"/>
    <p:sldLayoutId id="2147483676" r:id="rId13"/>
    <p:sldLayoutId id="2147483665" r:id="rId14"/>
    <p:sldLayoutId id="2147483677" r:id="rId15"/>
    <p:sldLayoutId id="2147483664" r:id="rId16"/>
    <p:sldLayoutId id="2147483678" r:id="rId17"/>
    <p:sldLayoutId id="2147483679" r:id="rId18"/>
    <p:sldLayoutId id="2147483662" r:id="rId19"/>
    <p:sldLayoutId id="2147483650" r:id="rId20"/>
    <p:sldLayoutId id="2147483651" r:id="rId21"/>
    <p:sldLayoutId id="2147483652" r:id="rId22"/>
    <p:sldLayoutId id="2147483653" r:id="rId23"/>
    <p:sldLayoutId id="2147483654" r:id="rId24"/>
    <p:sldLayoutId id="2147483655" r:id="rId25"/>
    <p:sldLayoutId id="2147483656" r:id="rId26"/>
    <p:sldLayoutId id="2147483657" r:id="rId27"/>
    <p:sldLayoutId id="2147483658" r:id="rId28"/>
    <p:sldLayoutId id="2147483659" r:id="rId29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lang="sk-SK"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3838" indent="-223838" algn="l" defTabSz="914400" rtl="0" eaLnBrk="1" latinLnBrk="0" hangingPunct="1">
        <a:lnSpc>
          <a:spcPct val="90000"/>
        </a:lnSpc>
        <a:spcBef>
          <a:spcPts val="1800"/>
        </a:spcBef>
        <a:buSzPct val="100000"/>
        <a:buFont typeface="Arial" pitchFamily="34" charset="0"/>
        <a:buChar char="▪"/>
        <a:defRPr lang="sk-SK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75488" indent="-228600" algn="l" defTabSz="914400" rtl="0" eaLnBrk="1" latinLnBrk="0" hangingPunct="1">
        <a:lnSpc>
          <a:spcPct val="90000"/>
        </a:lnSpc>
        <a:spcBef>
          <a:spcPts val="600"/>
        </a:spcBef>
        <a:buFont typeface="Arial" pitchFamily="34" charset="0"/>
        <a:buChar char="–"/>
        <a:defRPr lang="sk-SK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04088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lang="sk-SK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950976" indent="-228600" algn="l" defTabSz="914400" rtl="0" eaLnBrk="1" latinLnBrk="0" hangingPunct="1">
        <a:lnSpc>
          <a:spcPct val="90000"/>
        </a:lnSpc>
        <a:spcBef>
          <a:spcPts val="600"/>
        </a:spcBef>
        <a:buFont typeface="Arial" pitchFamily="34" charset="0"/>
        <a:buChar char="–"/>
        <a:defRPr lang="sk-SK"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79576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lang="sk-SK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426464" indent="-228600" algn="l" defTabSz="914400" rtl="0" eaLnBrk="1" latinLnBrk="0" hangingPunct="1">
        <a:lnSpc>
          <a:spcPct val="90000"/>
        </a:lnSpc>
        <a:spcBef>
          <a:spcPts val="600"/>
        </a:spcBef>
        <a:buFont typeface="Arial" pitchFamily="34" charset="0"/>
        <a:buChar char="–"/>
        <a:defRPr lang="sk-SK"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655064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lang="sk-SK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901952" indent="-228600" algn="l" defTabSz="914400" rtl="0" eaLnBrk="1" latinLnBrk="0" hangingPunct="1">
        <a:lnSpc>
          <a:spcPct val="90000"/>
        </a:lnSpc>
        <a:spcBef>
          <a:spcPts val="600"/>
        </a:spcBef>
        <a:buFont typeface="Arial" pitchFamily="34" charset="0"/>
        <a:buChar char="–"/>
        <a:defRPr lang="sk-SK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lang="sk-SK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lang="sk-SK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lang="sk-SK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lang="sk-SK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lang="sk-SK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lang="sk-SK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lang="sk-SK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lang="sk-SK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lang="sk-SK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lang="sk-SK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9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0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/>
              <a:t>Názov albumu</a:t>
            </a:r>
          </a:p>
        </p:txBody>
      </p:sp>
      <p:sp>
        <p:nvSpPr>
          <p:cNvPr id="4" name="Podnadpis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dirty="0"/>
              <a:t>Podnadpis albumu</a:t>
            </a:r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sk-SK" dirty="0"/>
              <a:t>Rok</a:t>
            </a:r>
          </a:p>
        </p:txBody>
      </p:sp>
      <p:pic>
        <p:nvPicPr>
          <p:cNvPr id="7" name="Zástupný symbol obrázka 6" descr="Absolvent v slávnostnom oblečení v objatí s inou osobou" title="Vzorový obrázok"/>
          <p:cNvPicPr>
            <a:picLocks noGrp="1" noChangeAspect="1"/>
          </p:cNvPicPr>
          <p:nvPr>
            <p:ph type="pic" sz="quarter" idx="10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8089201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obrázka 6"/>
          <p:cNvSpPr>
            <a:spLocks noGrp="1"/>
          </p:cNvSpPr>
          <p:nvPr>
            <p:ph type="pic" idx="13"/>
          </p:nvPr>
        </p:nvSpPr>
        <p:spPr/>
      </p:sp>
      <p:sp>
        <p:nvSpPr>
          <p:cNvPr id="5" name="Zástupný symbol obrázka 4"/>
          <p:cNvSpPr>
            <a:spLocks noGrp="1"/>
          </p:cNvSpPr>
          <p:nvPr>
            <p:ph type="pic" idx="1"/>
          </p:nvPr>
        </p:nvSpPr>
        <p:spPr/>
      </p:sp>
      <p:sp>
        <p:nvSpPr>
          <p:cNvPr id="6" name="Zástupný symbol obrázka 5"/>
          <p:cNvSpPr>
            <a:spLocks noGrp="1"/>
          </p:cNvSpPr>
          <p:nvPr>
            <p:ph type="pic" idx="10"/>
          </p:nvPr>
        </p:nvSpPr>
        <p:spPr/>
      </p:sp>
    </p:spTree>
    <p:extLst>
      <p:ext uri="{BB962C8B-B14F-4D97-AF65-F5344CB8AC3E}">
        <p14:creationId xmlns:p14="http://schemas.microsoft.com/office/powerpoint/2010/main" val="19480186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Zástupný symbol obrázka 17"/>
          <p:cNvSpPr>
            <a:spLocks noGrp="1"/>
          </p:cNvSpPr>
          <p:nvPr>
            <p:ph type="pic" idx="1"/>
          </p:nvPr>
        </p:nvSpPr>
        <p:spPr/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endParaRPr lang="sk-SK" dirty="0"/>
          </a:p>
        </p:txBody>
      </p:sp>
      <p:sp>
        <p:nvSpPr>
          <p:cNvPr id="19" name="Zástupný symbol obrázka 18"/>
          <p:cNvSpPr>
            <a:spLocks noGrp="1"/>
          </p:cNvSpPr>
          <p:nvPr>
            <p:ph type="pic" idx="10"/>
          </p:nvPr>
        </p:nvSpPr>
        <p:spPr/>
      </p:sp>
    </p:spTree>
    <p:extLst>
      <p:ext uri="{BB962C8B-B14F-4D97-AF65-F5344CB8AC3E}">
        <p14:creationId xmlns:p14="http://schemas.microsoft.com/office/powerpoint/2010/main" val="13449418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obrázka 7"/>
          <p:cNvSpPr>
            <a:spLocks noGrp="1"/>
          </p:cNvSpPr>
          <p:nvPr>
            <p:ph type="pic" idx="1"/>
          </p:nvPr>
        </p:nvSpPr>
        <p:spPr/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endParaRPr lang="sk-SK" dirty="0"/>
          </a:p>
        </p:txBody>
      </p:sp>
      <p:sp>
        <p:nvSpPr>
          <p:cNvPr id="9" name="Zástupný symbol obrázka 8"/>
          <p:cNvSpPr>
            <a:spLocks noGrp="1"/>
          </p:cNvSpPr>
          <p:nvPr>
            <p:ph type="pic" idx="10"/>
          </p:nvPr>
        </p:nvSpPr>
        <p:spPr/>
      </p:sp>
    </p:spTree>
    <p:extLst>
      <p:ext uri="{BB962C8B-B14F-4D97-AF65-F5344CB8AC3E}">
        <p14:creationId xmlns:p14="http://schemas.microsoft.com/office/powerpoint/2010/main" val="1539296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obrázka 3"/>
          <p:cNvSpPr>
            <a:spLocks noGrp="1"/>
          </p:cNvSpPr>
          <p:nvPr>
            <p:ph type="pic" idx="1"/>
          </p:nvPr>
        </p:nvSpPr>
        <p:spPr/>
      </p:sp>
      <p:sp>
        <p:nvSpPr>
          <p:cNvPr id="5" name="Zástupný symbol obrázka 4"/>
          <p:cNvSpPr>
            <a:spLocks noGrp="1"/>
          </p:cNvSpPr>
          <p:nvPr>
            <p:ph type="pic" idx="10"/>
          </p:nvPr>
        </p:nvSpPr>
        <p:spPr/>
      </p:sp>
    </p:spTree>
    <p:extLst>
      <p:ext uri="{BB962C8B-B14F-4D97-AF65-F5344CB8AC3E}">
        <p14:creationId xmlns:p14="http://schemas.microsoft.com/office/powerpoint/2010/main" val="41967481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obrázka 3"/>
          <p:cNvSpPr>
            <a:spLocks noGrp="1"/>
          </p:cNvSpPr>
          <p:nvPr>
            <p:ph type="pic" idx="1"/>
          </p:nvPr>
        </p:nvSpPr>
        <p:spPr/>
      </p:sp>
      <p:sp>
        <p:nvSpPr>
          <p:cNvPr id="5" name="Zástupný symbol obrázka 4"/>
          <p:cNvSpPr>
            <a:spLocks noGrp="1"/>
          </p:cNvSpPr>
          <p:nvPr>
            <p:ph type="pic" idx="10"/>
          </p:nvPr>
        </p:nvSpPr>
        <p:spPr/>
      </p:sp>
    </p:spTree>
    <p:extLst>
      <p:ext uri="{BB962C8B-B14F-4D97-AF65-F5344CB8AC3E}">
        <p14:creationId xmlns:p14="http://schemas.microsoft.com/office/powerpoint/2010/main" val="22920199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obrázka 4"/>
          <p:cNvSpPr>
            <a:spLocks noGrp="1"/>
          </p:cNvSpPr>
          <p:nvPr>
            <p:ph type="pic" idx="1"/>
          </p:nvPr>
        </p:nvSpPr>
        <p:spPr/>
      </p:sp>
      <p:sp>
        <p:nvSpPr>
          <p:cNvPr id="6" name="Zástupný symbol obrázka 5"/>
          <p:cNvSpPr>
            <a:spLocks noGrp="1"/>
          </p:cNvSpPr>
          <p:nvPr>
            <p:ph type="pic" idx="10"/>
          </p:nvPr>
        </p:nvSpPr>
        <p:spPr/>
      </p:sp>
      <p:sp>
        <p:nvSpPr>
          <p:cNvPr id="7" name="Zástupný symbol obrázka 6"/>
          <p:cNvSpPr>
            <a:spLocks noGrp="1"/>
          </p:cNvSpPr>
          <p:nvPr>
            <p:ph type="pic" idx="12"/>
          </p:nvPr>
        </p:nvSpPr>
        <p:spPr/>
      </p:sp>
    </p:spTree>
    <p:extLst>
      <p:ext uri="{BB962C8B-B14F-4D97-AF65-F5344CB8AC3E}">
        <p14:creationId xmlns:p14="http://schemas.microsoft.com/office/powerpoint/2010/main" val="25676213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obrázka 12"/>
          <p:cNvSpPr>
            <a:spLocks noGrp="1"/>
          </p:cNvSpPr>
          <p:nvPr>
            <p:ph type="pic" idx="1"/>
          </p:nvPr>
        </p:nvSpPr>
        <p:spPr/>
      </p:sp>
      <p:sp>
        <p:nvSpPr>
          <p:cNvPr id="14" name="Zástupný symbol obrázka 13"/>
          <p:cNvSpPr>
            <a:spLocks noGrp="1"/>
          </p:cNvSpPr>
          <p:nvPr>
            <p:ph type="pic" idx="10"/>
          </p:nvPr>
        </p:nvSpPr>
        <p:spPr/>
      </p:sp>
      <p:sp>
        <p:nvSpPr>
          <p:cNvPr id="15" name="Zástupný symbol obrázka 14"/>
          <p:cNvSpPr>
            <a:spLocks noGrp="1"/>
          </p:cNvSpPr>
          <p:nvPr>
            <p:ph type="pic" idx="12"/>
          </p:nvPr>
        </p:nvSpPr>
        <p:spPr/>
      </p:sp>
    </p:spTree>
    <p:extLst>
      <p:ext uri="{BB962C8B-B14F-4D97-AF65-F5344CB8AC3E}">
        <p14:creationId xmlns:p14="http://schemas.microsoft.com/office/powerpoint/2010/main" val="2532940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Zástupný symbol obrázka 19"/>
          <p:cNvSpPr>
            <a:spLocks noGrp="1"/>
          </p:cNvSpPr>
          <p:nvPr>
            <p:ph type="pic" idx="13"/>
          </p:nvPr>
        </p:nvSpPr>
        <p:spPr/>
      </p:sp>
      <p:sp>
        <p:nvSpPr>
          <p:cNvPr id="21" name="Zástupný symbol obrázka 20"/>
          <p:cNvSpPr>
            <a:spLocks noGrp="1"/>
          </p:cNvSpPr>
          <p:nvPr>
            <p:ph type="pic" idx="14"/>
          </p:nvPr>
        </p:nvSpPr>
        <p:spPr/>
      </p:sp>
      <p:sp>
        <p:nvSpPr>
          <p:cNvPr id="17" name="Zástupný symbol obrázka 16"/>
          <p:cNvSpPr>
            <a:spLocks noGrp="1"/>
          </p:cNvSpPr>
          <p:nvPr>
            <p:ph type="pic" idx="1"/>
          </p:nvPr>
        </p:nvSpPr>
        <p:spPr/>
      </p:sp>
      <p:sp>
        <p:nvSpPr>
          <p:cNvPr id="18" name="Zástupný symbol obrázka 17"/>
          <p:cNvSpPr>
            <a:spLocks noGrp="1"/>
          </p:cNvSpPr>
          <p:nvPr>
            <p:ph type="pic" idx="10"/>
          </p:nvPr>
        </p:nvSpPr>
        <p:spPr/>
      </p:sp>
      <p:sp>
        <p:nvSpPr>
          <p:cNvPr id="19" name="Zástupný symbol obrázka 18"/>
          <p:cNvSpPr>
            <a:spLocks noGrp="1"/>
          </p:cNvSpPr>
          <p:nvPr>
            <p:ph type="pic" idx="12"/>
          </p:nvPr>
        </p:nvSpPr>
        <p:spPr/>
      </p:sp>
    </p:spTree>
    <p:extLst>
      <p:ext uri="{BB962C8B-B14F-4D97-AF65-F5344CB8AC3E}">
        <p14:creationId xmlns:p14="http://schemas.microsoft.com/office/powerpoint/2010/main" val="3447724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/>
      </p:sp>
    </p:spTree>
    <p:extLst>
      <p:ext uri="{BB962C8B-B14F-4D97-AF65-F5344CB8AC3E}">
        <p14:creationId xmlns:p14="http://schemas.microsoft.com/office/powerpoint/2010/main" val="1420761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932876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endParaRPr lang="sk-SK" dirty="0"/>
          </a:p>
        </p:txBody>
      </p:sp>
      <p:sp>
        <p:nvSpPr>
          <p:cNvPr id="5" name="Zástupný symbol obrázka 4"/>
          <p:cNvSpPr>
            <a:spLocks noGrp="1"/>
          </p:cNvSpPr>
          <p:nvPr>
            <p:ph type="pic" idx="1"/>
          </p:nvPr>
        </p:nvSpPr>
        <p:spPr/>
      </p:sp>
    </p:spTree>
    <p:extLst>
      <p:ext uri="{BB962C8B-B14F-4D97-AF65-F5344CB8AC3E}">
        <p14:creationId xmlns:p14="http://schemas.microsoft.com/office/powerpoint/2010/main" val="39022486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5" name="Zástupný symbol obsahu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8119085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096701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endParaRPr lang="sk-SK" dirty="0"/>
          </a:p>
        </p:txBody>
      </p:sp>
      <p:sp>
        <p:nvSpPr>
          <p:cNvPr id="5" name="Zástupný symbol obrázka 4"/>
          <p:cNvSpPr>
            <a:spLocks noGrp="1"/>
          </p:cNvSpPr>
          <p:nvPr>
            <p:ph type="pic" idx="1"/>
          </p:nvPr>
        </p:nvSpPr>
        <p:spPr/>
      </p:sp>
    </p:spTree>
    <p:extLst>
      <p:ext uri="{BB962C8B-B14F-4D97-AF65-F5344CB8AC3E}">
        <p14:creationId xmlns:p14="http://schemas.microsoft.com/office/powerpoint/2010/main" val="1690829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obrázka 4"/>
          <p:cNvSpPr>
            <a:spLocks noGrp="1"/>
          </p:cNvSpPr>
          <p:nvPr>
            <p:ph type="pic" idx="1"/>
          </p:nvPr>
        </p:nvSpPr>
        <p:spPr/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6" name="Zástupný symbol textu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7" name="Zástupný symbol obrázka 6"/>
          <p:cNvSpPr>
            <a:spLocks noGrp="1"/>
          </p:cNvSpPr>
          <p:nvPr>
            <p:ph type="pic" idx="10"/>
          </p:nvPr>
        </p:nvSpPr>
        <p:spPr/>
      </p:sp>
      <p:sp>
        <p:nvSpPr>
          <p:cNvPr id="8" name="Zástupný symbol obrázka 7"/>
          <p:cNvSpPr>
            <a:spLocks noGrp="1"/>
          </p:cNvSpPr>
          <p:nvPr>
            <p:ph type="pic" idx="11"/>
          </p:nvPr>
        </p:nvSpPr>
        <p:spPr/>
      </p:sp>
      <p:sp>
        <p:nvSpPr>
          <p:cNvPr id="9" name="Zástupný symbol obrázka 8"/>
          <p:cNvSpPr>
            <a:spLocks noGrp="1"/>
          </p:cNvSpPr>
          <p:nvPr>
            <p:ph type="pic" idx="12"/>
          </p:nvPr>
        </p:nvSpPr>
        <p:spPr/>
      </p:sp>
    </p:spTree>
    <p:extLst>
      <p:ext uri="{BB962C8B-B14F-4D97-AF65-F5344CB8AC3E}">
        <p14:creationId xmlns:p14="http://schemas.microsoft.com/office/powerpoint/2010/main" val="40431394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Zástupný symbol obrázka 13"/>
          <p:cNvSpPr>
            <a:spLocks noGrp="1"/>
          </p:cNvSpPr>
          <p:nvPr>
            <p:ph type="pic" idx="1"/>
          </p:nvPr>
        </p:nvSpPr>
        <p:spPr/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endParaRPr lang="sk-SK" dirty="0"/>
          </a:p>
        </p:txBody>
      </p:sp>
      <p:sp>
        <p:nvSpPr>
          <p:cNvPr id="15" name="Zástupný symbol obrázka 14"/>
          <p:cNvSpPr>
            <a:spLocks noGrp="1"/>
          </p:cNvSpPr>
          <p:nvPr>
            <p:ph type="pic" idx="10"/>
          </p:nvPr>
        </p:nvSpPr>
        <p:spPr/>
      </p:sp>
      <p:sp>
        <p:nvSpPr>
          <p:cNvPr id="16" name="Zástupný symbol obrázka 15"/>
          <p:cNvSpPr>
            <a:spLocks noGrp="1"/>
          </p:cNvSpPr>
          <p:nvPr>
            <p:ph type="pic" idx="11"/>
          </p:nvPr>
        </p:nvSpPr>
        <p:spPr/>
      </p:sp>
      <p:sp>
        <p:nvSpPr>
          <p:cNvPr id="17" name="Zástupný symbol obrázka 16"/>
          <p:cNvSpPr>
            <a:spLocks noGrp="1"/>
          </p:cNvSpPr>
          <p:nvPr>
            <p:ph type="pic" idx="12"/>
          </p:nvPr>
        </p:nvSpPr>
        <p:spPr/>
      </p:sp>
    </p:spTree>
    <p:extLst>
      <p:ext uri="{BB962C8B-B14F-4D97-AF65-F5344CB8AC3E}">
        <p14:creationId xmlns:p14="http://schemas.microsoft.com/office/powerpoint/2010/main" val="36451880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obrázka 11"/>
          <p:cNvSpPr>
            <a:spLocks noGrp="1"/>
          </p:cNvSpPr>
          <p:nvPr>
            <p:ph type="pic" idx="13"/>
          </p:nvPr>
        </p:nvSpPr>
        <p:spPr/>
      </p:sp>
      <p:sp>
        <p:nvSpPr>
          <p:cNvPr id="13" name="Zástupný symbol obrázka 12"/>
          <p:cNvSpPr>
            <a:spLocks noGrp="1"/>
          </p:cNvSpPr>
          <p:nvPr>
            <p:ph type="pic" idx="14"/>
          </p:nvPr>
        </p:nvSpPr>
        <p:spPr/>
      </p:sp>
      <p:sp>
        <p:nvSpPr>
          <p:cNvPr id="8" name="Zástupný symbol obrázka 7"/>
          <p:cNvSpPr>
            <a:spLocks noGrp="1"/>
          </p:cNvSpPr>
          <p:nvPr>
            <p:ph type="pic" idx="1"/>
          </p:nvPr>
        </p:nvSpPr>
        <p:spPr/>
      </p:sp>
      <p:sp>
        <p:nvSpPr>
          <p:cNvPr id="9" name="Zástupný symbol obrázka 8"/>
          <p:cNvSpPr>
            <a:spLocks noGrp="1"/>
          </p:cNvSpPr>
          <p:nvPr>
            <p:ph type="pic" idx="10"/>
          </p:nvPr>
        </p:nvSpPr>
        <p:spPr/>
      </p:sp>
      <p:sp>
        <p:nvSpPr>
          <p:cNvPr id="10" name="Zástupný symbol obrázka 9"/>
          <p:cNvSpPr>
            <a:spLocks noGrp="1"/>
          </p:cNvSpPr>
          <p:nvPr>
            <p:ph type="pic" idx="11"/>
          </p:nvPr>
        </p:nvSpPr>
        <p:spPr/>
      </p:sp>
      <p:sp>
        <p:nvSpPr>
          <p:cNvPr id="11" name="Zástupný symbol obrázka 10"/>
          <p:cNvSpPr>
            <a:spLocks noGrp="1"/>
          </p:cNvSpPr>
          <p:nvPr>
            <p:ph type="pic" idx="12"/>
          </p:nvPr>
        </p:nvSpPr>
        <p:spPr/>
      </p:sp>
    </p:spTree>
    <p:extLst>
      <p:ext uri="{BB962C8B-B14F-4D97-AF65-F5344CB8AC3E}">
        <p14:creationId xmlns:p14="http://schemas.microsoft.com/office/powerpoint/2010/main" val="40177678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ázka 1"/>
          <p:cNvSpPr>
            <a:spLocks noGrp="1"/>
          </p:cNvSpPr>
          <p:nvPr>
            <p:ph type="pic" idx="1"/>
          </p:nvPr>
        </p:nvSpPr>
        <p:spPr/>
      </p:sp>
      <p:sp>
        <p:nvSpPr>
          <p:cNvPr id="5" name="Zástupný symbol textu 4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4802681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ázka 1"/>
          <p:cNvSpPr>
            <a:spLocks noGrp="1"/>
          </p:cNvSpPr>
          <p:nvPr>
            <p:ph type="pic" idx="1"/>
          </p:nvPr>
        </p:nvSpPr>
        <p:spPr/>
      </p:sp>
      <p:sp>
        <p:nvSpPr>
          <p:cNvPr id="5" name="Zástupný symbol textu 4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1176721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obrázka 3"/>
          <p:cNvSpPr>
            <a:spLocks noGrp="1"/>
          </p:cNvSpPr>
          <p:nvPr>
            <p:ph type="pic" idx="1"/>
          </p:nvPr>
        </p:nvSpPr>
        <p:spPr/>
      </p:sp>
      <p:sp>
        <p:nvSpPr>
          <p:cNvPr id="5" name="Zástupný symbol obrázka 4"/>
          <p:cNvSpPr>
            <a:spLocks noGrp="1"/>
          </p:cNvSpPr>
          <p:nvPr>
            <p:ph type="pic" idx="10"/>
          </p:nvPr>
        </p:nvSpPr>
        <p:spPr/>
      </p:sp>
    </p:spTree>
    <p:extLst>
      <p:ext uri="{BB962C8B-B14F-4D97-AF65-F5344CB8AC3E}">
        <p14:creationId xmlns:p14="http://schemas.microsoft.com/office/powerpoint/2010/main" val="14405557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lbum z promócie 16 x 9">
  <a:themeElements>
    <a:clrScheme name="GraduationAlbum_16x9">
      <a:dk1>
        <a:sysClr val="windowText" lastClr="000000"/>
      </a:dk1>
      <a:lt1>
        <a:sysClr val="window" lastClr="FFFFFF"/>
      </a:lt1>
      <a:dk2>
        <a:srgbClr val="292929"/>
      </a:dk2>
      <a:lt2>
        <a:srgbClr val="DDDDDD"/>
      </a:lt2>
      <a:accent1>
        <a:srgbClr val="E1AC16"/>
      </a:accent1>
      <a:accent2>
        <a:srgbClr val="1E83DE"/>
      </a:accent2>
      <a:accent3>
        <a:srgbClr val="BA1010"/>
      </a:accent3>
      <a:accent4>
        <a:srgbClr val="DC7106"/>
      </a:accent4>
      <a:accent5>
        <a:srgbClr val="407F21"/>
      </a:accent5>
      <a:accent6>
        <a:srgbClr val="6C4576"/>
      </a:accent6>
      <a:hlink>
        <a:srgbClr val="E1AC16"/>
      </a:hlink>
      <a:folHlink>
        <a:srgbClr val="969696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GraduationAlbum_16x9">
      <a:dk1>
        <a:sysClr val="windowText" lastClr="000000"/>
      </a:dk1>
      <a:lt1>
        <a:sysClr val="window" lastClr="FFFFFF"/>
      </a:lt1>
      <a:dk2>
        <a:srgbClr val="292929"/>
      </a:dk2>
      <a:lt2>
        <a:srgbClr val="DDDDDD"/>
      </a:lt2>
      <a:accent1>
        <a:srgbClr val="E1AC16"/>
      </a:accent1>
      <a:accent2>
        <a:srgbClr val="1E83DE"/>
      </a:accent2>
      <a:accent3>
        <a:srgbClr val="BA1010"/>
      </a:accent3>
      <a:accent4>
        <a:srgbClr val="DC7106"/>
      </a:accent4>
      <a:accent5>
        <a:srgbClr val="407F21"/>
      </a:accent5>
      <a:accent6>
        <a:srgbClr val="6C4576"/>
      </a:accent6>
      <a:hlink>
        <a:srgbClr val="E1AC16"/>
      </a:hlink>
      <a:folHlink>
        <a:srgbClr val="969696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GraduationAlbum_16x9">
      <a:dk1>
        <a:sysClr val="windowText" lastClr="000000"/>
      </a:dk1>
      <a:lt1>
        <a:sysClr val="window" lastClr="FFFFFF"/>
      </a:lt1>
      <a:dk2>
        <a:srgbClr val="292929"/>
      </a:dk2>
      <a:lt2>
        <a:srgbClr val="DDDDDD"/>
      </a:lt2>
      <a:accent1>
        <a:srgbClr val="E1AC16"/>
      </a:accent1>
      <a:accent2>
        <a:srgbClr val="1E83DE"/>
      </a:accent2>
      <a:accent3>
        <a:srgbClr val="BA1010"/>
      </a:accent3>
      <a:accent4>
        <a:srgbClr val="DC7106"/>
      </a:accent4>
      <a:accent5>
        <a:srgbClr val="407F21"/>
      </a:accent5>
      <a:accent6>
        <a:srgbClr val="6C4576"/>
      </a:accent6>
      <a:hlink>
        <a:srgbClr val="E1AC16"/>
      </a:hlink>
      <a:folHlink>
        <a:srgbClr val="969696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7505755-109B-4363-B2F1-79875B5895E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80CD1DC-7B00-4540-ACC6-9BF6C26D4E2F}">
  <ds:schemaRefs>
    <ds:schemaRef ds:uri="http://purl.org/dc/elements/1.1/"/>
    <ds:schemaRef ds:uri="http://www.w3.org/XML/1998/namespace"/>
    <ds:schemaRef ds:uri="http://schemas.microsoft.com/office/2006/metadata/properties"/>
    <ds:schemaRef ds:uri="http://purl.org/dc/dcmitype/"/>
    <ds:schemaRef ds:uri="http://schemas.microsoft.com/office/2006/documentManagement/types"/>
    <ds:schemaRef ds:uri="http://schemas.openxmlformats.org/package/2006/metadata/core-properties"/>
    <ds:schemaRef ds:uri="http://schemas.microsoft.com/office/infopath/2007/PartnerControls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1A574A66-92EC-4C77-A002-02474E64EF5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GraduationAlbum_16x9_webapp</Template>
  <TotalTime>0</TotalTime>
  <Words>49</Words>
  <Application>Microsoft Office PowerPoint</Application>
  <PresentationFormat>Vlastná</PresentationFormat>
  <Paragraphs>25</Paragraphs>
  <Slides>21</Slides>
  <Notes>21</Notes>
  <HiddenSlides>0</HiddenSlides>
  <MMClips>0</MMClips>
  <ScaleCrop>false</ScaleCrop>
  <HeadingPairs>
    <vt:vector size="6" baseType="variant">
      <vt:variant>
        <vt:lpstr>Použité písma</vt:lpstr>
      </vt:variant>
      <vt:variant>
        <vt:i4>2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21</vt:i4>
      </vt:variant>
    </vt:vector>
  </HeadingPairs>
  <TitlesOfParts>
    <vt:vector size="24" baseType="lpstr">
      <vt:lpstr>Arial</vt:lpstr>
      <vt:lpstr>Cambria</vt:lpstr>
      <vt:lpstr>Album z promócie 16 x 9</vt:lpstr>
      <vt:lpstr>Názov albumu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dcterms:created xsi:type="dcterms:W3CDTF">2013-06-10T18:40:23Z</dcterms:created>
  <dcterms:modified xsi:type="dcterms:W3CDTF">2013-08-05T09:17:24Z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ternalTags">
    <vt:lpwstr/>
  </property>
  <property fmtid="{D5CDD505-2E9C-101B-9397-08002B2CF9AE}" pid="3" name="ContentTypeId">
    <vt:lpwstr>0x0101007C1D5F340F01F94FA2FD29A5E6DC872E</vt:lpwstr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