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9442" autoAdjust="0"/>
  </p:normalViewPr>
  <p:slideViewPr>
    <p:cSldViewPr snapToGrid="0">
      <p:cViewPr varScale="1">
        <p:scale>
          <a:sx n="70" d="100"/>
          <a:sy n="70" d="100"/>
        </p:scale>
        <p:origin x="198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0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2DCD5EBD-C616-4121-9DAE-B88DB20D57A7}" type="datetimeFigureOut">
              <a:rPr lang="sk-SK" smtClean="0"/>
              <a:t>19. 7. 2013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89ED90CB-459C-4B12-B364-B0CA1993A97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k-SK" sz="1200"/>
            </a:lvl1pPr>
          </a:lstStyle>
          <a:p>
            <a:fld id="{F251D991-21AC-415A-AB20-722F3BCDD040}" type="datetimeFigureOut">
              <a:rPr lang="sk-SK"/>
              <a:t>19. 7. 2013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k-SK"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k-SK" sz="1200"/>
            </a:lvl1pPr>
          </a:lstStyle>
          <a:p>
            <a:fld id="{4E5863F8-513E-44B9-9F9C-A7685A64A6A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k-S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Chcete vytvoriť iný pozdrav? Ak chcete vytvoriť vlastný pozdrav, stačí vybrať text a zadať </a:t>
            </a:r>
            <a:r>
              <a:rPr lang="sk-SK" baseline="0" dirty="0" smtClean="0"/>
              <a:t>správu.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nkajšia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ok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oľný tva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k-SK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sk-SK" dirty="0"/>
              <a:t>UPRAVTE nadpis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Kliknite sem a 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sk-SK"/>
              <a:t>19. 7. 2013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k-SK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k-SK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k-SK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k-SK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53990" y="6467707"/>
            <a:ext cx="4872225" cy="3144644"/>
          </a:xfrm>
        </p:spPr>
        <p:txBody>
          <a:bodyPr>
            <a:normAutofit fontScale="90000"/>
          </a:bodyPr>
          <a:lstStyle/>
          <a:p>
            <a:r>
              <a:rPr lang="sk-SK" sz="12200" dirty="0" smtClean="0"/>
              <a:t>VŠETKO</a:t>
            </a:r>
            <a:r>
              <a:rPr lang="sk-SK" sz="13300" dirty="0" smtClean="0"/>
              <a:t> </a:t>
            </a:r>
            <a:r>
              <a:rPr lang="sk-SK" sz="6900" dirty="0" smtClean="0"/>
              <a:t>NAJLEPŠIE </a:t>
            </a:r>
            <a:r>
              <a:rPr lang="sk-SK" sz="6900" dirty="0" smtClean="0"/>
              <a:t>k narodeninám!</a:t>
            </a:r>
            <a:endParaRPr lang="sk-SK" sz="69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Poškriabaný“ čierno-modrý narodeninový pozdrav">
  <a:themeElements>
    <a:clrScheme name="„Poškriabaný“ narodeninový pozdrav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„Poškriabaný“ narodeninový pozdrav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„Poškriabaný“ narodeninový pozdrav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Vlastná</PresentationFormat>
  <Paragraphs>3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„Poškriabaný“ čierno-modrý narodeninový pozdrav</vt:lpstr>
      <vt:lpstr>VŠETKO NAJLEPŠIE k narodeninám!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2013-07-19T09:01:03Z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