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213" autoAdjust="0"/>
  </p:normalViewPr>
  <p:slideViewPr>
    <p:cSldViewPr snapToGrid="0">
      <p:cViewPr varScale="1">
        <p:scale>
          <a:sx n="104" d="100"/>
          <a:sy n="104" d="100"/>
        </p:scale>
        <p:origin x="108" y="240"/>
      </p:cViewPr>
      <p:guideLst/>
    </p:cSldViewPr>
  </p:slideViewPr>
  <p:notesTextViewPr>
    <p:cViewPr>
      <p:scale>
        <a:sx n="3" d="2"/>
        <a:sy n="3" d="2"/>
      </p:scale>
      <p:origin x="0" y="0"/>
    </p:cViewPr>
  </p:notesTextViewPr>
  <p:notesViewPr>
    <p:cSldViewPr snapToGrid="0">
      <p:cViewPr varScale="1">
        <p:scale>
          <a:sx n="89" d="100"/>
          <a:sy n="89" d="100"/>
        </p:scale>
        <p:origin x="204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k-SK" sz="1200"/>
            </a:lvl1pPr>
          </a:lstStyle>
          <a:p>
            <a:endParaRPr lang="sk-SK" dirty="0"/>
          </a:p>
        </p:txBody>
      </p:sp>
      <p:sp>
        <p:nvSpPr>
          <p:cNvPr id="3" name="Zástupný symbol dátum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sk-SK" sz="1200"/>
            </a:lvl1pPr>
          </a:lstStyle>
          <a:p>
            <a:fld id="{0AEE3314-EDDF-4AFD-A945-3F5A0CE69E97}" type="datetime1">
              <a:rPr lang="sk-SK" smtClean="0"/>
              <a:t>6.8.2013</a:t>
            </a:fld>
            <a:endParaRPr lang="sk-SK" dirty="0"/>
          </a:p>
        </p:txBody>
      </p:sp>
      <p:sp>
        <p:nvSpPr>
          <p:cNvPr id="4" name="Zástupný symbol pät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sk-SK" sz="1200"/>
            </a:lvl1pPr>
          </a:lstStyle>
          <a:p>
            <a:endParaRPr lang="sk-SK" dirty="0"/>
          </a:p>
        </p:txBody>
      </p:sp>
      <p:sp>
        <p:nvSpPr>
          <p:cNvPr id="5" name="Zástupný symbol čísla snímk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sk-SK" sz="1200"/>
            </a:lvl1pPr>
          </a:lstStyle>
          <a:p>
            <a:fld id="{E169A89D-734B-4FAD-B6E7-2B864E72E489}" type="slidenum">
              <a:rPr lang="sk-SK"/>
              <a:t>‹#›</a:t>
            </a:fld>
            <a:endParaRPr lang="sk-SK"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k-SK" sz="1200"/>
            </a:lvl1pPr>
          </a:lstStyle>
          <a:p>
            <a:endParaRPr lang="sk-SK" dirty="0"/>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sk-SK" sz="1200"/>
            </a:lvl1pPr>
          </a:lstStyle>
          <a:p>
            <a:fld id="{E70FAC32-F843-4BBB-ADDA-A305EB188E41}" type="datetime1">
              <a:rPr lang="sk-SK" smtClean="0"/>
              <a:pPr/>
              <a:t>6.8.2013</a:t>
            </a:fld>
            <a:endParaRPr lang="sk-SK" dirty="0"/>
          </a:p>
        </p:txBody>
      </p:sp>
      <p:sp>
        <p:nvSpPr>
          <p:cNvPr id="4" name="Zástupný symbol obrazu snímky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sk-SK" dirty="0"/>
          </a:p>
        </p:txBody>
      </p:sp>
      <p:sp>
        <p:nvSpPr>
          <p:cNvPr id="5" name="Zástupný symbol poznámo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sk-SK" sz="1200"/>
            </a:lvl1pPr>
          </a:lstStyle>
          <a:p>
            <a:endParaRPr lang="sk-SK" dirty="0"/>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sk-SK" sz="1200"/>
            </a:lvl1pPr>
          </a:lstStyle>
          <a:p>
            <a:fld id="{952A89D7-7603-4ECB-ADF6-F6CF2BE4F401}" type="slidenum">
              <a:rPr lang="sk-SK" smtClean="0"/>
              <a:t>‹#›</a:t>
            </a:fld>
            <a:endParaRPr lang="sk-SK"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sk-SK" sz="1200" kern="1200">
        <a:solidFill>
          <a:schemeClr val="tx1"/>
        </a:solidFill>
        <a:latin typeface="+mn-lt"/>
        <a:ea typeface="+mn-ea"/>
        <a:cs typeface="+mn-cs"/>
      </a:defRPr>
    </a:lvl1pPr>
    <a:lvl2pPr marL="457200" algn="l" defTabSz="914400" rtl="0" eaLnBrk="1" latinLnBrk="0" hangingPunct="1">
      <a:defRPr lang="sk-SK" sz="1200" kern="1200">
        <a:solidFill>
          <a:schemeClr val="tx1"/>
        </a:solidFill>
        <a:latin typeface="+mn-lt"/>
        <a:ea typeface="+mn-ea"/>
        <a:cs typeface="+mn-cs"/>
      </a:defRPr>
    </a:lvl2pPr>
    <a:lvl3pPr marL="914400" algn="l" defTabSz="914400" rtl="0" eaLnBrk="1" latinLnBrk="0" hangingPunct="1">
      <a:defRPr lang="sk-SK" sz="1200" kern="1200">
        <a:solidFill>
          <a:schemeClr val="tx1"/>
        </a:solidFill>
        <a:latin typeface="+mn-lt"/>
        <a:ea typeface="+mn-ea"/>
        <a:cs typeface="+mn-cs"/>
      </a:defRPr>
    </a:lvl3pPr>
    <a:lvl4pPr marL="1371600" algn="l" defTabSz="914400" rtl="0" eaLnBrk="1" latinLnBrk="0" hangingPunct="1">
      <a:defRPr lang="sk-SK" sz="1200" kern="1200">
        <a:solidFill>
          <a:schemeClr val="tx1"/>
        </a:solidFill>
        <a:latin typeface="+mn-lt"/>
        <a:ea typeface="+mn-ea"/>
        <a:cs typeface="+mn-cs"/>
      </a:defRPr>
    </a:lvl4pPr>
    <a:lvl5pPr marL="1828800" algn="l" defTabSz="914400" rtl="0" eaLnBrk="1" latinLnBrk="0" hangingPunct="1">
      <a:defRPr lang="sk-SK" sz="1200" kern="1200">
        <a:solidFill>
          <a:schemeClr val="tx1"/>
        </a:solidFill>
        <a:latin typeface="+mn-lt"/>
        <a:ea typeface="+mn-ea"/>
        <a:cs typeface="+mn-cs"/>
      </a:defRPr>
    </a:lvl5pPr>
    <a:lvl6pPr marL="2286000" algn="l" defTabSz="914400" rtl="0" eaLnBrk="1" latinLnBrk="0" hangingPunct="1">
      <a:defRPr lang="sk-SK" sz="1200" kern="1200">
        <a:solidFill>
          <a:schemeClr val="tx1"/>
        </a:solidFill>
        <a:latin typeface="+mn-lt"/>
        <a:ea typeface="+mn-ea"/>
        <a:cs typeface="+mn-cs"/>
      </a:defRPr>
    </a:lvl6pPr>
    <a:lvl7pPr marL="2743200" algn="l" defTabSz="914400" rtl="0" eaLnBrk="1" latinLnBrk="0" hangingPunct="1">
      <a:defRPr lang="sk-SK" sz="1200" kern="1200">
        <a:solidFill>
          <a:schemeClr val="tx1"/>
        </a:solidFill>
        <a:latin typeface="+mn-lt"/>
        <a:ea typeface="+mn-ea"/>
        <a:cs typeface="+mn-cs"/>
      </a:defRPr>
    </a:lvl7pPr>
    <a:lvl8pPr marL="3200400" algn="l" defTabSz="914400" rtl="0" eaLnBrk="1" latinLnBrk="0" hangingPunct="1">
      <a:defRPr lang="sk-SK" sz="1200" kern="1200">
        <a:solidFill>
          <a:schemeClr val="tx1"/>
        </a:solidFill>
        <a:latin typeface="+mn-lt"/>
        <a:ea typeface="+mn-ea"/>
        <a:cs typeface="+mn-cs"/>
      </a:defRPr>
    </a:lvl8pPr>
    <a:lvl9pPr marL="3657600" algn="l" defTabSz="914400" rtl="0" eaLnBrk="1" latinLnBrk="0" hangingPunct="1">
      <a:defRPr lang="sk-S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a:t>Ak chcete túto brožúru zmeniť, nahraďte vzorový obsah svojím vlastným obsahom. Alebo, ak chcete radšej začať prázdnou stranou, vložte novú stranu stlačením tlačidla Nová snímka na karte Domov. Potom do prázdnych zástupných symbolov zadajte text a obrázky. Ak potrebujete viac zástupných symbolov pre nadpisy, podnadpisy alebo základný text, skopírujte ľubovoľný existujúci zástupný symbol a potom presuňte nový zástupný symbol na svoje miesto.</a:t>
            </a:r>
          </a:p>
          <a:p>
            <a:endParaRPr lang="sk-SK" dirty="0"/>
          </a:p>
          <a:p>
            <a:r>
              <a:rPr lang="sk-SK" dirty="0"/>
              <a:t>Všimli ste si, že sme vám pridali aj značky na preloženie strany? Sú naozaj veľmi jemné, ale ak nechcete, aby sa zobrazovali v brožúre, vyberte ich a pred tlačou ich odstráňte.</a:t>
            </a:r>
          </a:p>
          <a:p>
            <a:endParaRPr lang="sk-SK" dirty="0"/>
          </a:p>
        </p:txBody>
      </p:sp>
      <p:sp>
        <p:nvSpPr>
          <p:cNvPr id="4" name="Zástupný symbol čísla snímky 3"/>
          <p:cNvSpPr>
            <a:spLocks noGrp="1"/>
          </p:cNvSpPr>
          <p:nvPr>
            <p:ph type="sldNum" sz="quarter" idx="10"/>
          </p:nvPr>
        </p:nvSpPr>
        <p:spPr/>
        <p:txBody>
          <a:bodyPr/>
          <a:lstStyle/>
          <a:p>
            <a:fld id="{952A89D7-7603-4ECB-ADF6-F6CF2BE4F401}" type="slidenum">
              <a:rPr lang="sk-SK" smtClean="0"/>
              <a:t>1</a:t>
            </a:fld>
            <a:endParaRPr lang="sk-SK"/>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952A89D7-7603-4ECB-ADF6-F6CF2BE4F401}" type="slidenum">
              <a:rPr lang="sk-SK" smtClean="0"/>
              <a:t>2</a:t>
            </a:fld>
            <a:endParaRPr lang="sk-SK"/>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onkajšia strana">
    <p:spTree>
      <p:nvGrpSpPr>
        <p:cNvPr id="1" name=""/>
        <p:cNvGrpSpPr/>
        <p:nvPr/>
      </p:nvGrpSpPr>
      <p:grpSpPr>
        <a:xfrm>
          <a:off x="0" y="0"/>
          <a:ext cx="0" cy="0"/>
          <a:chOff x="0" y="0"/>
          <a:chExt cx="0" cy="0"/>
        </a:xfrm>
      </p:grpSpPr>
      <p:sp>
        <p:nvSpPr>
          <p:cNvPr id="39" name="Obdĺžnik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41" name="Obdĺžnik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42" name="Obdĺžnik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43" name="Obdĺžnik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44" name="Obdĺžnik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45" name="Obdĺžnik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50" name="Obdĺžnik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53" name="Obdĺžnik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28" name="Zástupný symbol textu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sk-SK" sz="1200" i="1">
                <a:solidFill>
                  <a:schemeClr val="bg1"/>
                </a:solidFill>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Kliknite sem a pridajte text</a:t>
            </a:r>
          </a:p>
        </p:txBody>
      </p:sp>
      <p:sp>
        <p:nvSpPr>
          <p:cNvPr id="31" name="Zástupný symbol textu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sk-SK" sz="1600" b="1">
                <a:solidFill>
                  <a:schemeClr val="bg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Text nadpisu</a:t>
            </a:r>
          </a:p>
        </p:txBody>
      </p:sp>
      <p:sp>
        <p:nvSpPr>
          <p:cNvPr id="5" name="Zástupný symbol obrázka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sk-SK" sz="1400"/>
            </a:lvl1pPr>
          </a:lstStyle>
          <a:p>
            <a:endParaRPr lang="sk-SK" dirty="0"/>
          </a:p>
        </p:txBody>
      </p:sp>
      <p:sp>
        <p:nvSpPr>
          <p:cNvPr id="48" name="Zástupný symbol obrázka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sk-SK" sz="1400"/>
            </a:lvl1pPr>
          </a:lstStyle>
          <a:p>
            <a:endParaRPr lang="sk-SK" dirty="0"/>
          </a:p>
        </p:txBody>
      </p:sp>
      <p:sp>
        <p:nvSpPr>
          <p:cNvPr id="49" name="Obdĺžnik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51" name="Zástupný symbol obrázka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sk-SK" sz="1400"/>
            </a:lvl1pPr>
          </a:lstStyle>
          <a:p>
            <a:endParaRPr lang="sk-SK" dirty="0"/>
          </a:p>
        </p:txBody>
      </p:sp>
      <p:sp>
        <p:nvSpPr>
          <p:cNvPr id="52" name="Obdĺžnik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55" name="Zástupný symbol textu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sk-SK" sz="1400" b="0" i="1">
                <a:solidFill>
                  <a:schemeClr val="bg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Kliknite sem a pridajte text</a:t>
            </a:r>
          </a:p>
        </p:txBody>
      </p:sp>
      <p:sp>
        <p:nvSpPr>
          <p:cNvPr id="56" name="Zástupný symbol textu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sk-SK" sz="1100" b="0" i="0">
                <a:solidFill>
                  <a:schemeClr val="bg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Kliknite sem a pridajte text</a:t>
            </a:r>
          </a:p>
        </p:txBody>
      </p:sp>
      <p:sp>
        <p:nvSpPr>
          <p:cNvPr id="57" name="Zástupný symbol textu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sk-SK" sz="1100" b="0" i="1">
                <a:solidFill>
                  <a:schemeClr val="bg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Kliknite sem a pridajte text</a:t>
            </a:r>
          </a:p>
        </p:txBody>
      </p:sp>
      <p:sp>
        <p:nvSpPr>
          <p:cNvPr id="58" name="Zástupný symbol textu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sk-SK" sz="2400" b="0" i="1">
                <a:solidFill>
                  <a:schemeClr val="bg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Názov spoločnosti</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útorná strana">
    <p:spTree>
      <p:nvGrpSpPr>
        <p:cNvPr id="1" name=""/>
        <p:cNvGrpSpPr/>
        <p:nvPr/>
      </p:nvGrpSpPr>
      <p:grpSpPr>
        <a:xfrm>
          <a:off x="0" y="0"/>
          <a:ext cx="0" cy="0"/>
          <a:chOff x="0" y="0"/>
          <a:chExt cx="0" cy="0"/>
        </a:xfrm>
      </p:grpSpPr>
      <p:sp>
        <p:nvSpPr>
          <p:cNvPr id="78" name="Obdĺžnik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39" name="Obdĺžnik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56" name="Zástupný symbol obrázka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sk-SK" sz="1400"/>
            </a:lvl1pPr>
          </a:lstStyle>
          <a:p>
            <a:endParaRPr lang="sk-SK" dirty="0"/>
          </a:p>
        </p:txBody>
      </p:sp>
      <p:sp>
        <p:nvSpPr>
          <p:cNvPr id="72" name="Zástupný symbol textu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sk-SK" sz="1200" b="0" i="1">
                <a:solidFill>
                  <a:schemeClr val="tx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Kliknite sem a pridajte text</a:t>
            </a:r>
          </a:p>
        </p:txBody>
      </p:sp>
      <p:sp>
        <p:nvSpPr>
          <p:cNvPr id="73" name="Zástupný symbol textu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sk-SK"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sk-SK" sz="900"/>
            </a:lvl2pPr>
            <a:lvl3pPr marL="182880" indent="-182880" latinLnBrk="0">
              <a:lnSpc>
                <a:spcPct val="100000"/>
              </a:lnSpc>
              <a:spcBef>
                <a:spcPts val="600"/>
              </a:spcBef>
              <a:spcAft>
                <a:spcPts val="0"/>
              </a:spcAft>
              <a:buFont typeface="Arial" panose="020B0604020202020204" pitchFamily="34" charset="0"/>
              <a:buChar char="•"/>
              <a:defRPr lang="sk-SK" sz="900"/>
            </a:lvl3pPr>
            <a:lvl4pPr marL="182880" indent="-182880" latinLnBrk="0">
              <a:lnSpc>
                <a:spcPct val="100000"/>
              </a:lnSpc>
              <a:spcBef>
                <a:spcPts val="600"/>
              </a:spcBef>
              <a:spcAft>
                <a:spcPts val="0"/>
              </a:spcAft>
              <a:buFont typeface="Arial" panose="020B0604020202020204" pitchFamily="34" charset="0"/>
              <a:buChar char="•"/>
              <a:defRPr lang="sk-SK" sz="900"/>
            </a:lvl4pPr>
            <a:lvl5pPr marL="182880" indent="-182880" latinLnBrk="0">
              <a:lnSpc>
                <a:spcPct val="100000"/>
              </a:lnSpc>
              <a:spcBef>
                <a:spcPts val="600"/>
              </a:spcBef>
              <a:spcAft>
                <a:spcPts val="0"/>
              </a:spcAft>
              <a:buFont typeface="Arial" panose="020B0604020202020204" pitchFamily="34" charset="0"/>
              <a:buChar char="•"/>
              <a:defRPr lang="sk-SK" sz="900"/>
            </a:lvl5pPr>
            <a:lvl6pPr marL="182880" indent="-182880" latinLnBrk="0">
              <a:lnSpc>
                <a:spcPct val="100000"/>
              </a:lnSpc>
              <a:spcBef>
                <a:spcPts val="600"/>
              </a:spcBef>
              <a:spcAft>
                <a:spcPts val="0"/>
              </a:spcAft>
              <a:defRPr lang="sk-SK" sz="900"/>
            </a:lvl6pPr>
            <a:lvl7pPr marL="182880" indent="-182880" latinLnBrk="0">
              <a:lnSpc>
                <a:spcPct val="100000"/>
              </a:lnSpc>
              <a:spcBef>
                <a:spcPts val="600"/>
              </a:spcBef>
              <a:spcAft>
                <a:spcPts val="0"/>
              </a:spcAft>
              <a:defRPr lang="sk-SK" sz="900"/>
            </a:lvl7pPr>
            <a:lvl8pPr marL="182880" indent="-182880" latinLnBrk="0">
              <a:lnSpc>
                <a:spcPct val="100000"/>
              </a:lnSpc>
              <a:spcBef>
                <a:spcPts val="600"/>
              </a:spcBef>
              <a:spcAft>
                <a:spcPts val="0"/>
              </a:spcAft>
              <a:defRPr lang="sk-SK" sz="900"/>
            </a:lvl8pPr>
            <a:lvl9pPr marL="182880" indent="-182880" latinLnBrk="0">
              <a:lnSpc>
                <a:spcPct val="100000"/>
              </a:lnSpc>
              <a:spcBef>
                <a:spcPts val="600"/>
              </a:spcBef>
              <a:spcAft>
                <a:spcPts val="0"/>
              </a:spcAft>
              <a:defRPr lang="sk-SK" sz="900"/>
            </a:lvl9pPr>
          </a:lstStyle>
          <a:p>
            <a:pPr lvl="0"/>
            <a:r>
              <a:rPr lang="sk-SK" dirty="0"/>
              <a:t>Kliknite sem a pridajte text</a:t>
            </a:r>
          </a:p>
        </p:txBody>
      </p:sp>
      <p:sp>
        <p:nvSpPr>
          <p:cNvPr id="74" name="Obdĺžnik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75" name="Zástupný symbol textu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sk-SK" sz="1600" b="1">
                <a:solidFill>
                  <a:schemeClr val="bg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Text nadpisu</a:t>
            </a:r>
          </a:p>
        </p:txBody>
      </p:sp>
      <p:sp>
        <p:nvSpPr>
          <p:cNvPr id="77" name="Obdĺžnik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37" name="Obdĺžnik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61" name="Zástupný symbol textu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sk-SK" sz="1200" b="0" i="1">
                <a:solidFill>
                  <a:schemeClr val="tx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Kliknite sem a pridajte text</a:t>
            </a:r>
          </a:p>
        </p:txBody>
      </p:sp>
      <p:sp>
        <p:nvSpPr>
          <p:cNvPr id="71" name="Zástupný symbol textu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sk-SK" sz="1100" b="0" i="0">
                <a:solidFill>
                  <a:schemeClr val="tx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Kliknite sem a pridajte text</a:t>
            </a:r>
          </a:p>
        </p:txBody>
      </p:sp>
      <p:sp>
        <p:nvSpPr>
          <p:cNvPr id="76" name="Obdĺžnik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36" name="Obdĺžnik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45" name="Obdĺžnik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31" name="Zástupný symbol textu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sk-SK" sz="1200" b="0" i="1">
                <a:solidFill>
                  <a:schemeClr val="tx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Kliknite sem a pridajte text</a:t>
            </a:r>
          </a:p>
        </p:txBody>
      </p:sp>
      <p:sp>
        <p:nvSpPr>
          <p:cNvPr id="43" name="Zástupný symbol textu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sk-SK"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sk-SK" sz="900"/>
            </a:lvl2pPr>
            <a:lvl3pPr marL="182880" indent="-182880" latinLnBrk="0">
              <a:lnSpc>
                <a:spcPct val="100000"/>
              </a:lnSpc>
              <a:spcBef>
                <a:spcPts val="600"/>
              </a:spcBef>
              <a:spcAft>
                <a:spcPts val="0"/>
              </a:spcAft>
              <a:buFont typeface="Arial" panose="020B0604020202020204" pitchFamily="34" charset="0"/>
              <a:buChar char="•"/>
              <a:defRPr lang="sk-SK" sz="900"/>
            </a:lvl3pPr>
            <a:lvl4pPr marL="182880" indent="-182880" latinLnBrk="0">
              <a:lnSpc>
                <a:spcPct val="100000"/>
              </a:lnSpc>
              <a:spcBef>
                <a:spcPts val="600"/>
              </a:spcBef>
              <a:spcAft>
                <a:spcPts val="0"/>
              </a:spcAft>
              <a:buFont typeface="Arial" panose="020B0604020202020204" pitchFamily="34" charset="0"/>
              <a:buChar char="•"/>
              <a:defRPr lang="sk-SK" sz="900"/>
            </a:lvl4pPr>
            <a:lvl5pPr marL="182880" indent="-182880" latinLnBrk="0">
              <a:lnSpc>
                <a:spcPct val="100000"/>
              </a:lnSpc>
              <a:spcBef>
                <a:spcPts val="600"/>
              </a:spcBef>
              <a:spcAft>
                <a:spcPts val="0"/>
              </a:spcAft>
              <a:buFont typeface="Arial" panose="020B0604020202020204" pitchFamily="34" charset="0"/>
              <a:buChar char="•"/>
              <a:defRPr lang="sk-SK" sz="900"/>
            </a:lvl5pPr>
            <a:lvl6pPr marL="182880" indent="-182880" latinLnBrk="0">
              <a:lnSpc>
                <a:spcPct val="100000"/>
              </a:lnSpc>
              <a:spcBef>
                <a:spcPts val="600"/>
              </a:spcBef>
              <a:spcAft>
                <a:spcPts val="0"/>
              </a:spcAft>
              <a:defRPr lang="sk-SK" sz="900"/>
            </a:lvl6pPr>
            <a:lvl7pPr marL="182880" indent="-182880" latinLnBrk="0">
              <a:lnSpc>
                <a:spcPct val="100000"/>
              </a:lnSpc>
              <a:spcBef>
                <a:spcPts val="600"/>
              </a:spcBef>
              <a:spcAft>
                <a:spcPts val="0"/>
              </a:spcAft>
              <a:defRPr lang="sk-SK" sz="900"/>
            </a:lvl7pPr>
            <a:lvl8pPr marL="182880" indent="-182880" latinLnBrk="0">
              <a:lnSpc>
                <a:spcPct val="100000"/>
              </a:lnSpc>
              <a:spcBef>
                <a:spcPts val="600"/>
              </a:spcBef>
              <a:spcAft>
                <a:spcPts val="0"/>
              </a:spcAft>
              <a:defRPr lang="sk-SK" sz="900"/>
            </a:lvl8pPr>
            <a:lvl9pPr marL="182880" indent="-182880" latinLnBrk="0">
              <a:lnSpc>
                <a:spcPct val="100000"/>
              </a:lnSpc>
              <a:spcBef>
                <a:spcPts val="600"/>
              </a:spcBef>
              <a:spcAft>
                <a:spcPts val="0"/>
              </a:spcAft>
              <a:defRPr lang="sk-SK" sz="900"/>
            </a:lvl9pPr>
          </a:lstStyle>
          <a:p>
            <a:pPr lvl="0"/>
            <a:r>
              <a:rPr lang="sk-SK" dirty="0"/>
              <a:t>Kliknite sem a pridajte text</a:t>
            </a:r>
          </a:p>
        </p:txBody>
      </p:sp>
      <p:sp>
        <p:nvSpPr>
          <p:cNvPr id="52" name="Zástupný symbol textu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sk-SK" sz="1600" b="1">
                <a:solidFill>
                  <a:schemeClr val="bg1"/>
                </a:solidFill>
                <a:latin typeface="+mj-lt"/>
              </a:defRPr>
            </a:lvl1pPr>
            <a:lvl2pPr marL="0" indent="0" latinLnBrk="0">
              <a:spcBef>
                <a:spcPts val="0"/>
              </a:spcBef>
              <a:buNone/>
              <a:defRPr lang="sk-SK" sz="3600"/>
            </a:lvl2pPr>
            <a:lvl3pPr marL="0" indent="0" latinLnBrk="0">
              <a:spcBef>
                <a:spcPts val="0"/>
              </a:spcBef>
              <a:buNone/>
              <a:defRPr lang="sk-SK" sz="3600"/>
            </a:lvl3pPr>
            <a:lvl4pPr marL="0" indent="0" latinLnBrk="0">
              <a:spcBef>
                <a:spcPts val="0"/>
              </a:spcBef>
              <a:buNone/>
              <a:defRPr lang="sk-SK" sz="3600"/>
            </a:lvl4pPr>
            <a:lvl5pPr marL="0" indent="0" latinLnBrk="0">
              <a:spcBef>
                <a:spcPts val="0"/>
              </a:spcBef>
              <a:buNone/>
              <a:defRPr lang="sk-SK" sz="3600"/>
            </a:lvl5pPr>
          </a:lstStyle>
          <a:p>
            <a:pPr lvl="0"/>
            <a:r>
              <a:rPr lang="sk-SK" dirty="0"/>
              <a:t>Text nadpisu</a:t>
            </a:r>
          </a:p>
        </p:txBody>
      </p:sp>
      <p:sp>
        <p:nvSpPr>
          <p:cNvPr id="53" name="Zástupný symbol obrázka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sk-SK" sz="1400"/>
            </a:lvl1pPr>
          </a:lstStyle>
          <a:p>
            <a:endParaRPr lang="sk-SK" dirty="0"/>
          </a:p>
        </p:txBody>
      </p:sp>
      <p:sp>
        <p:nvSpPr>
          <p:cNvPr id="54" name="Zástupný symbol obrázka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sk-SK" sz="1400"/>
            </a:lvl1pPr>
          </a:lstStyle>
          <a:p>
            <a:endParaRPr lang="sk-SK"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sk-SK" dirty="0"/>
              <a:t>Upravte štýly predlohy textu</a:t>
            </a:r>
          </a:p>
        </p:txBody>
      </p:sp>
      <p:sp>
        <p:nvSpPr>
          <p:cNvPr id="3" name="Zástupný symbol textu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sk-SK" dirty="0"/>
              <a:t>Upravte štýl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4" name="Zástupný symbol dátumu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sk-SK" sz="1320">
                <a:solidFill>
                  <a:schemeClr val="tx1">
                    <a:tint val="75000"/>
                  </a:schemeClr>
                </a:solidFill>
              </a:defRPr>
            </a:lvl1pPr>
          </a:lstStyle>
          <a:p>
            <a:fld id="{010FC65C-F1B5-4546-927F-3AB9B7E15FA1}" type="datetime1">
              <a:rPr lang="sk-SK" smtClean="0"/>
              <a:pPr/>
              <a:t>6.8.2013</a:t>
            </a:fld>
            <a:endParaRPr lang="sk-SK" dirty="0"/>
          </a:p>
        </p:txBody>
      </p:sp>
      <p:sp>
        <p:nvSpPr>
          <p:cNvPr id="5" name="Zástupný symbol päty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sk-SK" sz="1320">
                <a:solidFill>
                  <a:schemeClr val="tx1">
                    <a:tint val="75000"/>
                  </a:schemeClr>
                </a:solidFill>
              </a:defRPr>
            </a:lvl1pPr>
          </a:lstStyle>
          <a:p>
            <a:endParaRPr lang="sk-SK" dirty="0"/>
          </a:p>
        </p:txBody>
      </p:sp>
      <p:sp>
        <p:nvSpPr>
          <p:cNvPr id="6" name="Zástupný symbol čísla snímky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sk-SK" sz="1320">
                <a:solidFill>
                  <a:schemeClr val="tx1">
                    <a:tint val="75000"/>
                  </a:schemeClr>
                </a:solidFill>
              </a:defRPr>
            </a:lvl1pPr>
          </a:lstStyle>
          <a:p>
            <a:fld id="{9F6761A3-4CAC-4C5F-AC82-8DB08D526BC2}" type="slidenum">
              <a:rPr lang="sk-SK" smtClean="0"/>
              <a:t>‹#›</a:t>
            </a:fld>
            <a:endParaRPr lang="sk-SK"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sk-SK"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sk-SK"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sk-SK"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sk-SK"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sk-SK"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sk-SK"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sk-SK"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sk-SK"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sk-SK"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sk-SK" sz="1980" kern="1200">
          <a:solidFill>
            <a:schemeClr val="tx1"/>
          </a:solidFill>
          <a:latin typeface="+mn-lt"/>
          <a:ea typeface="+mn-ea"/>
          <a:cs typeface="+mn-cs"/>
        </a:defRPr>
      </a:lvl9pPr>
    </p:bodyStyle>
    <p:otherStyle>
      <a:defPPr>
        <a:defRPr lang="sk-SK"/>
      </a:defPPr>
      <a:lvl1pPr marL="0" algn="l" defTabSz="1005840" rtl="0" eaLnBrk="1" latinLnBrk="0" hangingPunct="1">
        <a:defRPr lang="sk-SK" sz="1980" kern="1200">
          <a:solidFill>
            <a:schemeClr val="tx1"/>
          </a:solidFill>
          <a:latin typeface="+mn-lt"/>
          <a:ea typeface="+mn-ea"/>
          <a:cs typeface="+mn-cs"/>
        </a:defRPr>
      </a:lvl1pPr>
      <a:lvl2pPr marL="502920" algn="l" defTabSz="1005840" rtl="0" eaLnBrk="1" latinLnBrk="0" hangingPunct="1">
        <a:defRPr lang="sk-SK" sz="1980" kern="1200">
          <a:solidFill>
            <a:schemeClr val="tx1"/>
          </a:solidFill>
          <a:latin typeface="+mn-lt"/>
          <a:ea typeface="+mn-ea"/>
          <a:cs typeface="+mn-cs"/>
        </a:defRPr>
      </a:lvl2pPr>
      <a:lvl3pPr marL="1005840" algn="l" defTabSz="1005840" rtl="0" eaLnBrk="1" latinLnBrk="0" hangingPunct="1">
        <a:defRPr lang="sk-SK" sz="1980" kern="1200">
          <a:solidFill>
            <a:schemeClr val="tx1"/>
          </a:solidFill>
          <a:latin typeface="+mn-lt"/>
          <a:ea typeface="+mn-ea"/>
          <a:cs typeface="+mn-cs"/>
        </a:defRPr>
      </a:lvl3pPr>
      <a:lvl4pPr marL="1508760" algn="l" defTabSz="1005840" rtl="0" eaLnBrk="1" latinLnBrk="0" hangingPunct="1">
        <a:defRPr lang="sk-SK" sz="1980" kern="1200">
          <a:solidFill>
            <a:schemeClr val="tx1"/>
          </a:solidFill>
          <a:latin typeface="+mn-lt"/>
          <a:ea typeface="+mn-ea"/>
          <a:cs typeface="+mn-cs"/>
        </a:defRPr>
      </a:lvl4pPr>
      <a:lvl5pPr marL="2011680" algn="l" defTabSz="1005840" rtl="0" eaLnBrk="1" latinLnBrk="0" hangingPunct="1">
        <a:defRPr lang="sk-SK" sz="1980" kern="1200">
          <a:solidFill>
            <a:schemeClr val="tx1"/>
          </a:solidFill>
          <a:latin typeface="+mn-lt"/>
          <a:ea typeface="+mn-ea"/>
          <a:cs typeface="+mn-cs"/>
        </a:defRPr>
      </a:lvl5pPr>
      <a:lvl6pPr marL="2514600" algn="l" defTabSz="1005840" rtl="0" eaLnBrk="1" latinLnBrk="0" hangingPunct="1">
        <a:defRPr lang="sk-SK" sz="1980" kern="1200">
          <a:solidFill>
            <a:schemeClr val="tx1"/>
          </a:solidFill>
          <a:latin typeface="+mn-lt"/>
          <a:ea typeface="+mn-ea"/>
          <a:cs typeface="+mn-cs"/>
        </a:defRPr>
      </a:lvl6pPr>
      <a:lvl7pPr marL="3017520" algn="l" defTabSz="1005840" rtl="0" eaLnBrk="1" latinLnBrk="0" hangingPunct="1">
        <a:defRPr lang="sk-SK" sz="1980" kern="1200">
          <a:solidFill>
            <a:schemeClr val="tx1"/>
          </a:solidFill>
          <a:latin typeface="+mn-lt"/>
          <a:ea typeface="+mn-ea"/>
          <a:cs typeface="+mn-cs"/>
        </a:defRPr>
      </a:lvl7pPr>
      <a:lvl8pPr marL="3520440" algn="l" defTabSz="1005840" rtl="0" eaLnBrk="1" latinLnBrk="0" hangingPunct="1">
        <a:defRPr lang="sk-SK" sz="1980" kern="1200">
          <a:solidFill>
            <a:schemeClr val="tx1"/>
          </a:solidFill>
          <a:latin typeface="+mn-lt"/>
          <a:ea typeface="+mn-ea"/>
          <a:cs typeface="+mn-cs"/>
        </a:defRPr>
      </a:lvl8pPr>
      <a:lvl9pPr marL="4023360" algn="l" defTabSz="1005840" rtl="0" eaLnBrk="1" latinLnBrk="0" hangingPunct="1">
        <a:defRPr lang="sk-SK"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textu 1"/>
          <p:cNvSpPr>
            <a:spLocks noGrp="1"/>
          </p:cNvSpPr>
          <p:nvPr>
            <p:ph type="body" sz="quarter" idx="19"/>
          </p:nvPr>
        </p:nvSpPr>
        <p:spPr/>
        <p:txBody>
          <a:bodyPr/>
          <a:lstStyle/>
          <a:p>
            <a:r>
              <a:rPr lang="sk-SK" dirty="0"/>
              <a:t>Cestovná kancelária Letom-svetom by mala byť vašou prvou zastávkou na ceste po svete. Obyvateľom Bratislavy slúžime už viac ako 20 rokov a sme hrdí na svoje vysoké štandardy a neprekonanú reputáciu v zdvorilosti a dôslednosti.
</a:t>
            </a:r>
          </a:p>
        </p:txBody>
      </p:sp>
      <p:sp>
        <p:nvSpPr>
          <p:cNvPr id="3" name="Zástupný symbol textu 2"/>
          <p:cNvSpPr>
            <a:spLocks noGrp="1"/>
          </p:cNvSpPr>
          <p:nvPr>
            <p:ph type="body" sz="quarter" idx="20"/>
          </p:nvPr>
        </p:nvSpPr>
        <p:spPr>
          <a:xfrm>
            <a:off x="3840479" y="657358"/>
            <a:ext cx="2265353" cy="620835"/>
          </a:xfrm>
        </p:spPr>
        <p:txBody>
          <a:bodyPr/>
          <a:lstStyle/>
          <a:p>
            <a:r>
              <a:rPr lang="sk-SK" sz="1100" dirty="0"/>
              <a:t>Nechajte cestovnú kanceláriu Letom-svetom naplánovať vašu najbližšiu zimnú dovolenku!</a:t>
            </a:r>
          </a:p>
        </p:txBody>
      </p:sp>
      <p:pic>
        <p:nvPicPr>
          <p:cNvPr id="14" name="Zástupný symbol obrázka 13" descr="Korčuliari na ľade" title="Obrázok s cestovným motívom"/>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Zástupný symbol obrázka 14" descr="Chodenie v snežniciach" title="Obrázok s cestovným motívom"/>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Zástupný symbol obrázka 17" descr="Žena s deťmi na sánkach" title="Obrázok s cestovným motívom"/>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Zástupný symbol textu 9"/>
          <p:cNvSpPr>
            <a:spLocks noGrp="1"/>
          </p:cNvSpPr>
          <p:nvPr>
            <p:ph type="body" sz="quarter" idx="60"/>
          </p:nvPr>
        </p:nvSpPr>
        <p:spPr/>
        <p:txBody>
          <a:bodyPr/>
          <a:lstStyle/>
          <a:p>
            <a:r>
              <a:rPr lang="sk-SK" sz="1100" dirty="0"/>
              <a:t>cestovná kancelária </a:t>
            </a:r>
            <a:r>
              <a:rPr lang="sk-SK" sz="1100" b="1" i="0" dirty="0"/>
              <a:t>Letom-svetom</a:t>
            </a:r>
          </a:p>
          <a:p>
            <a:endParaRPr lang="sk-SK" dirty="0"/>
          </a:p>
        </p:txBody>
      </p:sp>
      <p:sp>
        <p:nvSpPr>
          <p:cNvPr id="11" name="Zástupný symbol textu 10"/>
          <p:cNvSpPr>
            <a:spLocks noGrp="1"/>
          </p:cNvSpPr>
          <p:nvPr>
            <p:ph type="body" sz="quarter" idx="61"/>
          </p:nvPr>
        </p:nvSpPr>
        <p:spPr/>
        <p:txBody>
          <a:bodyPr/>
          <a:lstStyle/>
          <a:p>
            <a:r>
              <a:rPr lang="sk-SK" dirty="0"/>
              <a:t>Hlavná ulica 85</a:t>
            </a:r>
          </a:p>
          <a:p>
            <a:r>
              <a:rPr lang="sk-SK" dirty="0"/>
              <a:t>814 21 Bratislava</a:t>
            </a:r>
          </a:p>
          <a:p>
            <a:r>
              <a:rPr lang="sk-SK" dirty="0"/>
              <a:t>02/1234 5678</a:t>
            </a:r>
          </a:p>
        </p:txBody>
      </p:sp>
      <p:sp>
        <p:nvSpPr>
          <p:cNvPr id="12" name="Zástupný symbol textu 11"/>
          <p:cNvSpPr>
            <a:spLocks noGrp="1"/>
          </p:cNvSpPr>
          <p:nvPr>
            <p:ph type="body" sz="quarter" idx="62"/>
          </p:nvPr>
        </p:nvSpPr>
        <p:spPr/>
        <p:txBody>
          <a:bodyPr/>
          <a:lstStyle/>
          <a:p>
            <a:r>
              <a:rPr lang="sk-SK" dirty="0"/>
              <a:t>www.ckletomsvetom.sk</a:t>
            </a:r>
          </a:p>
        </p:txBody>
      </p:sp>
      <p:sp>
        <p:nvSpPr>
          <p:cNvPr id="13" name="Zástupný symbol textu 12"/>
          <p:cNvSpPr>
            <a:spLocks noGrp="1"/>
          </p:cNvSpPr>
          <p:nvPr>
            <p:ph type="body" sz="quarter" idx="63"/>
          </p:nvPr>
        </p:nvSpPr>
        <p:spPr>
          <a:xfrm>
            <a:off x="7156069" y="5820182"/>
            <a:ext cx="2423160" cy="1277304"/>
          </a:xfrm>
        </p:spPr>
        <p:txBody>
          <a:bodyPr/>
          <a:lstStyle/>
          <a:p>
            <a:r>
              <a:rPr lang="sk-SK" dirty="0"/>
              <a:t>cestovná kancelária </a:t>
            </a:r>
            <a:r>
              <a:rPr lang="sk-SK" b="1" i="0" dirty="0"/>
              <a:t>Letom-svetom</a:t>
            </a:r>
          </a:p>
        </p:txBody>
      </p:sp>
      <p:cxnSp>
        <p:nvCxnSpPr>
          <p:cNvPr id="16" name="Priama spojnica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Priama spojnica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Zástupný symbol obrázka 27" descr="Muž s dieťaťom gúľajú veľkú snehovú guľu" title="Obrázok s cestovným motívom"/>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Zástupný symbol textu 22"/>
          <p:cNvSpPr>
            <a:spLocks noGrp="1"/>
          </p:cNvSpPr>
          <p:nvPr>
            <p:ph type="body" sz="quarter" idx="63"/>
          </p:nvPr>
        </p:nvSpPr>
        <p:spPr>
          <a:xfrm>
            <a:off x="7155180" y="5735379"/>
            <a:ext cx="2423160" cy="1359173"/>
          </a:xfrm>
        </p:spPr>
        <p:txBody>
          <a:bodyPr/>
          <a:lstStyle/>
          <a:p>
            <a:pPr>
              <a:lnSpc>
                <a:spcPct val="140000"/>
              </a:lnSpc>
            </a:pPr>
            <a:r>
              <a:rPr lang="sk-SK" dirty="0"/>
              <a:t>Sme hrdí na to, že sme preferovanou cestovnou kanceláriou miestnych spoločností Northwind Traders, Contoso Limited a Adventure Works.</a:t>
            </a:r>
          </a:p>
        </p:txBody>
      </p:sp>
      <p:sp>
        <p:nvSpPr>
          <p:cNvPr id="24" name="Zástupný symbol textu 23"/>
          <p:cNvSpPr>
            <a:spLocks noGrp="1"/>
          </p:cNvSpPr>
          <p:nvPr>
            <p:ph type="body" sz="quarter" idx="64"/>
          </p:nvPr>
        </p:nvSpPr>
        <p:spPr/>
        <p:txBody>
          <a:bodyPr/>
          <a:lstStyle/>
          <a:p>
            <a:r>
              <a:rPr lang="sk-SK" dirty="0"/>
              <a:t>urýchlenie vybavenia pasov,</a:t>
            </a:r>
          </a:p>
          <a:p>
            <a:r>
              <a:rPr lang="sk-SK" dirty="0"/>
              <a:t>plánovanie exkurzií,</a:t>
            </a:r>
          </a:p>
          <a:p>
            <a:r>
              <a:rPr lang="sk-SK" dirty="0"/>
              <a:t>zabezpečenie hotela, leteckej a inej dopravy,</a:t>
            </a:r>
          </a:p>
          <a:p>
            <a:r>
              <a:rPr lang="sk-SK" dirty="0"/>
              <a:t>cestovné poistenie.</a:t>
            </a:r>
          </a:p>
        </p:txBody>
      </p:sp>
      <p:sp>
        <p:nvSpPr>
          <p:cNvPr id="25" name="Zástupný symbol textu 24"/>
          <p:cNvSpPr>
            <a:spLocks noGrp="1"/>
          </p:cNvSpPr>
          <p:nvPr>
            <p:ph type="body" sz="quarter" idx="65"/>
          </p:nvPr>
        </p:nvSpPr>
        <p:spPr/>
        <p:txBody>
          <a:bodyPr/>
          <a:lstStyle/>
          <a:p>
            <a:r>
              <a:rPr lang="sk-SK" dirty="0"/>
              <a:t>Medzi naše služby patrí:</a:t>
            </a:r>
          </a:p>
        </p:txBody>
      </p:sp>
      <p:sp>
        <p:nvSpPr>
          <p:cNvPr id="7" name="Zástupný symbol textu 6"/>
          <p:cNvSpPr>
            <a:spLocks noGrp="1"/>
          </p:cNvSpPr>
          <p:nvPr>
            <p:ph type="body" sz="quarter" idx="61"/>
          </p:nvPr>
        </p:nvSpPr>
        <p:spPr/>
        <p:txBody>
          <a:bodyPr/>
          <a:lstStyle/>
          <a:p>
            <a:r>
              <a:rPr lang="sk-SK" sz="1100" dirty="0"/>
              <a:t>„Cestovnú kanceláriu Letom-svetom odporúčame každému. Odhadli všetky naše potreby a vyriešili každý potenciálny problém.“</a:t>
            </a:r>
          </a:p>
          <a:p>
            <a:pPr algn="r"/>
            <a:r>
              <a:rPr lang="sk-SK" sz="1100" dirty="0"/>
              <a:t>- Petra Chvojková</a:t>
            </a:r>
          </a:p>
        </p:txBody>
      </p:sp>
      <p:sp>
        <p:nvSpPr>
          <p:cNvPr id="22" name="Zástupný symbol textu 21"/>
          <p:cNvSpPr>
            <a:spLocks noGrp="1"/>
          </p:cNvSpPr>
          <p:nvPr>
            <p:ph type="body" sz="quarter" idx="62"/>
          </p:nvPr>
        </p:nvSpPr>
        <p:spPr/>
        <p:txBody>
          <a:bodyPr/>
          <a:lstStyle/>
          <a:p>
            <a:r>
              <a:rPr lang="sk-SK" sz="1050" dirty="0"/>
              <a:t>Petra Chvojková so svojou rodinou nikdy nešli mimo Bratislavy. Lákalo ich zimné dobrodružstvo, ale báli sa možných chorôb a toho, že by sa mohli v cudzej krajine stratiť. Náš agent pripravil dovolenku do najmenších podrobností, vrátane zoznamov potrebných vecí, dôveryhodných kontaktov v dovolenkovej destinácii a ďalších informačných zdrojov. Rodina po návrate dychtila po ďalšom cestovaní.</a:t>
            </a:r>
          </a:p>
        </p:txBody>
      </p:sp>
      <p:sp>
        <p:nvSpPr>
          <p:cNvPr id="9" name="Zástupný symbol textu 8"/>
          <p:cNvSpPr>
            <a:spLocks noGrp="1"/>
          </p:cNvSpPr>
          <p:nvPr>
            <p:ph type="body" sz="quarter" idx="20"/>
          </p:nvPr>
        </p:nvSpPr>
        <p:spPr/>
        <p:txBody>
          <a:bodyPr/>
          <a:lstStyle/>
          <a:p>
            <a:r>
              <a:rPr lang="sk-SK" dirty="0"/>
              <a:t>Nielenže zarezervujeme váš pobyt, ale pomôžeme vám splniť si cestovateľské sny. Len nám naznačte, čo by ste chceli zažiť.</a:t>
            </a:r>
          </a:p>
        </p:txBody>
      </p:sp>
      <p:sp>
        <p:nvSpPr>
          <p:cNvPr id="10" name="Zástupný symbol textu 9"/>
          <p:cNvSpPr>
            <a:spLocks noGrp="1"/>
          </p:cNvSpPr>
          <p:nvPr>
            <p:ph type="body" sz="quarter" idx="31"/>
          </p:nvPr>
        </p:nvSpPr>
        <p:spPr/>
        <p:txBody>
          <a:bodyPr/>
          <a:lstStyle/>
          <a:p>
            <a:r>
              <a:rPr lang="sk-SK" sz="1050" dirty="0"/>
              <a:t>rezervácia akéhokoľvek typu cestovania,</a:t>
            </a:r>
          </a:p>
          <a:p>
            <a:r>
              <a:rPr lang="sk-SK" sz="1050" dirty="0"/>
              <a:t>rýchle, dôkladné, erudované odpovede na telefonické hovory a otázky,</a:t>
            </a:r>
          </a:p>
          <a:p>
            <a:r>
              <a:rPr lang="sk-SK" sz="1050" dirty="0"/>
              <a:t>rozhľadení a scestovaní agenti,</a:t>
            </a:r>
          </a:p>
          <a:p>
            <a:r>
              <a:rPr lang="sk-SK" sz="1050" dirty="0"/>
              <a:t>medzinárodné služby.</a:t>
            </a:r>
          </a:p>
        </p:txBody>
      </p:sp>
      <p:sp>
        <p:nvSpPr>
          <p:cNvPr id="11" name="Zástupný symbol textu 10"/>
          <p:cNvSpPr>
            <a:spLocks noGrp="1"/>
          </p:cNvSpPr>
          <p:nvPr>
            <p:ph type="body" sz="quarter" idx="58"/>
          </p:nvPr>
        </p:nvSpPr>
        <p:spPr>
          <a:xfrm>
            <a:off x="423333" y="706518"/>
            <a:ext cx="2445174" cy="585253"/>
          </a:xfrm>
        </p:spPr>
        <p:txBody>
          <a:bodyPr/>
          <a:lstStyle/>
          <a:p>
            <a:r>
              <a:rPr lang="sk-SK" sz="1200" dirty="0"/>
              <a:t>Cestovná kancelária Letom-svetom vám ponúka tieto služby:</a:t>
            </a:r>
          </a:p>
        </p:txBody>
      </p:sp>
      <p:pic>
        <p:nvPicPr>
          <p:cNvPr id="14" name="Zástupný symbol obrázka 13" descr="Dieťa v červenom kabáte a zimnej čiapke" title="Obrázok s cestovným motívom"/>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Zástupný symbol obrázka 26" descr="Muž s dieťaťom na sánkach" title="Obrázok s cestovným motívom"/>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Priama spojnica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Priama spojnica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Brožúra s motívom zimy 11 x 8,5">
  <a:themeElements>
    <a:clrScheme name="Brožúra s motívom zimy">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64003C-4601-434A-89D5-9D79BD4916D1}">
  <ds:schemaRefs>
    <ds:schemaRef ds:uri="http://schemas.microsoft.com/sharepoint/v3/contenttype/forms"/>
  </ds:schemaRefs>
</ds:datastoreItem>
</file>

<file path=customXml/itemProps2.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329</Words>
  <Application>Microsoft Office PowerPoint</Application>
  <PresentationFormat>Vlastná</PresentationFormat>
  <Paragraphs>28</Paragraphs>
  <Slides>2</Slides>
  <Notes>2</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2</vt:i4>
      </vt:variant>
    </vt:vector>
  </HeadingPairs>
  <TitlesOfParts>
    <vt:vector size="5" baseType="lpstr">
      <vt:lpstr>Arial</vt:lpstr>
      <vt:lpstr>Georgia</vt:lpstr>
      <vt:lpstr>Brožúra s motívom zimy 11 x 8,5</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2012-09-19T20:49:24Z</dcterms:created>
  <dcterms:modified xsi:type="dcterms:W3CDTF">2013-08-06T11:04:43Z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