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570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00" autoAdjust="0"/>
  </p:normalViewPr>
  <p:slideViewPr>
    <p:cSldViewPr>
      <p:cViewPr varScale="1">
        <p:scale>
          <a:sx n="103" d="100"/>
          <a:sy n="103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ru-RU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ru-RU" alt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C78BB7-0982-44A4-BC9C-90B93478DA2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8656-42EB-4E86-8B8A-6EECE51A96A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1123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E983B-8EB0-44E6-9B03-AC856D9E1C9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4100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B965E-2BD3-4D95-BD58-15AC6C88AD3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5817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5B4C2-8686-4A44-91E0-7CEA9B32F94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491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4A0A1-0F97-4B06-8200-8AF5B96E1B2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0499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A307A-28F5-4141-91C1-773D4C82B7D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0946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28CCD-40E5-4537-894D-115DE820986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449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191E1-C13A-46E9-9F26-A3A8C6A3ECB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7170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2524F-FF3A-4004-8835-2FEF044027B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2951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C130D-06B5-48E2-A5E6-EDACCAB508D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9577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FFCA045-4359-405C-99C8-D1B1CEB4955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altLang="en-US" sz="54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GreenCave_TP001072121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E2F1D0E8E87468B289CB57281B996" ma:contentTypeVersion="1" ma:contentTypeDescription="Create a new document." ma:contentTypeScope="" ma:versionID="62a345c190c3e02e35f6075a6cd279fe">
  <xsd:schema xmlns:xsd="http://www.w3.org/2001/XMLSchema" xmlns:xs="http://www.w3.org/2001/XMLSchema" xmlns:p="http://schemas.microsoft.com/office/2006/metadata/properties" xmlns:ns2="aac074f3-af53-40eb-acd1-e8ca9658e9e1" targetNamespace="http://schemas.microsoft.com/office/2006/metadata/properties" ma:root="true" ma:fieldsID="6e89e516250c3f4b948741447e1442ad" ns2:_="">
    <xsd:import namespace="aac074f3-af53-40eb-acd1-e8ca9658e9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074f3-af53-40eb-acd1-e8ca9658e9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AE5404-861F-4941-84D7-9491C285E7AE}"/>
</file>

<file path=customXml/itemProps2.xml><?xml version="1.0" encoding="utf-8"?>
<ds:datastoreItem xmlns:ds="http://schemas.openxmlformats.org/officeDocument/2006/customXml" ds:itemID="{7079FBF3-BC78-42AD-B1E4-5CA825C7C470}"/>
</file>

<file path=customXml/itemProps3.xml><?xml version="1.0" encoding="utf-8"?>
<ds:datastoreItem xmlns:ds="http://schemas.openxmlformats.org/officeDocument/2006/customXml" ds:itemID="{AFCA7077-5D7B-44B0-A186-76D2ABE32FB8}"/>
</file>

<file path=docProps/app.xml><?xml version="1.0" encoding="utf-8"?>
<Properties xmlns="http://schemas.openxmlformats.org/officeDocument/2006/extended-properties" xmlns:vt="http://schemas.openxmlformats.org/officeDocument/2006/docPropsVTypes">
  <Template>BlueGreenCave_TP001072121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BlueGreenCave_TP001072121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2014-08-18T12:51:11Z</dcterms:created>
  <dcterms:modified xsi:type="dcterms:W3CDTF">2014-08-18T12:51:14Z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0x010100B03E2F1D0E8E87468B289CB57281B996</vt:lpwstr>
  </property>
  <property fmtid="{D5CDD505-2E9C-101B-9397-08002B2CF9AE}" pid="7" name="DocVizPreviewMetadata_Count">
    <vt:i4>2</vt:i4>
  </property>
  <property fmtid="{D5CDD505-2E9C-101B-9397-08002B2CF9AE}" pid="13" name="DocVizPreviewMetadata_0">
    <vt:lpwstr>300x225x2</vt:lpwstr>
  </property>
</Properties>
</file>