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3803" autoAdjust="0"/>
  </p:normalViewPr>
  <p:slideViewPr>
    <p:cSldViewPr>
      <p:cViewPr varScale="1">
        <p:scale>
          <a:sx n="102" d="100"/>
          <a:sy n="102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0A781-5C4C-4F57-BF24-22F6BDE4812F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8C048-06A1-4742-BD55-C39843019E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89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8C048-06A1-4742-BD55-C39843019EE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350042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200024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C6EA-D4CE-4742-8835-CD5F5CAB79F7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  <a:scene3d>
              <a:camera prst="orthographicFront">
                <a:rot lat="300000" lon="0" rev="0"/>
              </a:camera>
              <a:lightRig rig="threePt" dir="t"/>
            </a:scene3d>
            <a:sp3d extrusionH="57150" contourW="12700">
              <a:bevelB w="38100" h="38100"/>
              <a:extrusionClr>
                <a:srgbClr val="FFC000"/>
              </a:extrusionClr>
              <a:contourClr>
                <a:schemeClr val="tx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7364"/>
            <a:ext cx="8229600" cy="4268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7C6EA-D4CE-4742-8835-CD5F5CAB79F7}" type="datetimeFigureOut">
              <a:rPr lang="ru-RU" smtClean="0"/>
              <a:pPr/>
              <a:t>18.08.2014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50BD-46C3-41BC-9679-8B5A57EF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effectLst>
            <a:innerShdw blurRad="63500" dist="50800">
              <a:prstClr val="black">
                <a:alpha val="88000"/>
              </a:prstClr>
            </a:innerShdw>
          </a:effectLst>
          <a:latin typeface="Mistral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chemeClr val="tx1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_MS_RU_School2_2007v_Russia_TP01028317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3E2F1D0E8E87468B289CB57281B996" ma:contentTypeVersion="1" ma:contentTypeDescription="Create a new document." ma:contentTypeScope="" ma:versionID="62a345c190c3e02e35f6075a6cd279fe">
  <xsd:schema xmlns:xsd="http://www.w3.org/2001/XMLSchema" xmlns:xs="http://www.w3.org/2001/XMLSchema" xmlns:p="http://schemas.microsoft.com/office/2006/metadata/properties" xmlns:ns2="aac074f3-af53-40eb-acd1-e8ca9658e9e1" targetNamespace="http://schemas.microsoft.com/office/2006/metadata/properties" ma:root="true" ma:fieldsID="6e89e516250c3f4b948741447e1442ad" ns2:_="">
    <xsd:import namespace="aac074f3-af53-40eb-acd1-e8ca9658e9e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074f3-af53-40eb-acd1-e8ca9658e9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E5CD58-9965-471D-A2F9-E66F3A041FFB}"/>
</file>

<file path=customXml/itemProps2.xml><?xml version="1.0" encoding="utf-8"?>
<ds:datastoreItem xmlns:ds="http://schemas.openxmlformats.org/officeDocument/2006/customXml" ds:itemID="{7D7BBF6F-4F5A-4911-8759-3DD772099452}"/>
</file>

<file path=customXml/itemProps3.xml><?xml version="1.0" encoding="utf-8"?>
<ds:datastoreItem xmlns:ds="http://schemas.openxmlformats.org/officeDocument/2006/customXml" ds:itemID="{6D99E7D9-4432-4A97-9847-5CF34ABA2896}"/>
</file>

<file path=docProps/app.xml><?xml version="1.0" encoding="utf-8"?>
<Properties xmlns="http://schemas.openxmlformats.org/officeDocument/2006/extended-properties" xmlns:vt="http://schemas.openxmlformats.org/officeDocument/2006/docPropsVTypes">
  <Template>MSC_MS_RU_School2_2007v_Russia_TP010283179</Template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MSC_MS_RU_School2_2007v_Russia_TP010283179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2014-08-18T12:53:05Z</dcterms:created>
  <dcterms:modified xsi:type="dcterms:W3CDTF">2014-08-18T12:53:08Z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0x010100B03E2F1D0E8E87468B289CB57281B996</vt:lpwstr>
  </property>
  <property fmtid="{D5CDD505-2E9C-101B-9397-08002B2CF9AE}" pid="7" name="DocVizPreviewMetadata_Count">
    <vt:i4>2</vt:i4>
  </property>
  <property fmtid="{D5CDD505-2E9C-101B-9397-08002B2CF9AE}" pid="13" name="DocVizPreviewMetadata_0">
    <vt:lpwstr>300x225x2</vt:lpwstr>
  </property>
</Properties>
</file>