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FFE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ru-RU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ru-RU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A1B144-16CD-488D-AFD6-C5CF555364B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A63E9-749F-44C8-8D28-D9A29B58B3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332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B0CAD-4825-439F-80E7-989900CC5F8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293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E3709-BCB2-4C88-8B40-36DB43D3236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6494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59868-D409-4B8E-AAE6-142BF2FD733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644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9FF3D-F561-43F8-8B23-F48242759BC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758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FD41-4C04-4F2F-975A-12C57D64048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251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5E219-2ECD-451C-B46A-D4300809E45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045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9F246-D876-40E8-A14E-199B45DB3B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970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5BA53-70D9-4D80-AD7B-C70C7F4F0C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40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293CD-B2E8-4828-81AD-16649E3407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8091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B737C6-DB48-4F92-9BF5-CAC53307229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en-US" sz="4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GreenBalls_TP001072120">
  <a:themeElements>
    <a:clrScheme name="Office Theme 1">
      <a:dk1>
        <a:srgbClr val="808080"/>
      </a:dk1>
      <a:lt1>
        <a:srgbClr val="EBF5FF"/>
      </a:lt1>
      <a:dk2>
        <a:srgbClr val="BDDEFF"/>
      </a:dk2>
      <a:lt2>
        <a:srgbClr val="CCECFF"/>
      </a:lt2>
      <a:accent1>
        <a:srgbClr val="339966"/>
      </a:accent1>
      <a:accent2>
        <a:srgbClr val="333399"/>
      </a:accent2>
      <a:accent3>
        <a:srgbClr val="DBECFF"/>
      </a:accent3>
      <a:accent4>
        <a:srgbClr val="C9D1DA"/>
      </a:accent4>
      <a:accent5>
        <a:srgbClr val="ADCAB8"/>
      </a:accent5>
      <a:accent6>
        <a:srgbClr val="2D2D8A"/>
      </a:accent6>
      <a:hlink>
        <a:srgbClr val="66FFFF"/>
      </a:hlink>
      <a:folHlink>
        <a:srgbClr val="99FF9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808080"/>
        </a:dk1>
        <a:lt1>
          <a:srgbClr val="EBF5FF"/>
        </a:lt1>
        <a:dk2>
          <a:srgbClr val="BDDEFF"/>
        </a:dk2>
        <a:lt2>
          <a:srgbClr val="CCECFF"/>
        </a:lt2>
        <a:accent1>
          <a:srgbClr val="339966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DCAB8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99"/>
        </a:dk1>
        <a:lt1>
          <a:srgbClr val="FFFFFF"/>
        </a:lt1>
        <a:dk2>
          <a:srgbClr val="006699"/>
        </a:dk2>
        <a:lt2>
          <a:srgbClr val="E3EBF1"/>
        </a:lt2>
        <a:accent1>
          <a:srgbClr val="033497"/>
        </a:accent1>
        <a:accent2>
          <a:srgbClr val="00CC66"/>
        </a:accent2>
        <a:accent3>
          <a:srgbClr val="AAB8CA"/>
        </a:accent3>
        <a:accent4>
          <a:srgbClr val="DADADA"/>
        </a:accent4>
        <a:accent5>
          <a:srgbClr val="AAAEC9"/>
        </a:accent5>
        <a:accent6>
          <a:srgbClr val="00B95C"/>
        </a:accent6>
        <a:hlink>
          <a:srgbClr val="6CACFA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0D697"/>
        </a:dk1>
        <a:lt1>
          <a:srgbClr val="FFFFFF"/>
        </a:lt1>
        <a:dk2>
          <a:srgbClr val="339966"/>
        </a:dk2>
        <a:lt2>
          <a:srgbClr val="969696"/>
        </a:lt2>
        <a:accent1>
          <a:srgbClr val="318DF3"/>
        </a:accent1>
        <a:accent2>
          <a:srgbClr val="CCECFF"/>
        </a:accent2>
        <a:accent3>
          <a:srgbClr val="FFFFFF"/>
        </a:accent3>
        <a:accent4>
          <a:srgbClr val="7AB780"/>
        </a:accent4>
        <a:accent5>
          <a:srgbClr val="ADC5F8"/>
        </a:accent5>
        <a:accent6>
          <a:srgbClr val="B9D6E7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D2FFE6"/>
        </a:lt1>
        <a:dk2>
          <a:srgbClr val="C0C0C0"/>
        </a:dk2>
        <a:lt2>
          <a:srgbClr val="CCECFF"/>
        </a:lt2>
        <a:accent1>
          <a:srgbClr val="026A4A"/>
        </a:accent1>
        <a:accent2>
          <a:srgbClr val="528FC6"/>
        </a:accent2>
        <a:accent3>
          <a:srgbClr val="DCDCDC"/>
        </a:accent3>
        <a:accent4>
          <a:srgbClr val="B3DAC4"/>
        </a:accent4>
        <a:accent5>
          <a:srgbClr val="AAB9B1"/>
        </a:accent5>
        <a:accent6>
          <a:srgbClr val="4981B3"/>
        </a:accent6>
        <a:hlink>
          <a:srgbClr val="9FDAFF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E6E6FF"/>
        </a:lt1>
        <a:dk2>
          <a:srgbClr val="0099CC"/>
        </a:dk2>
        <a:lt2>
          <a:srgbClr val="FFFFFF"/>
        </a:lt2>
        <a:accent1>
          <a:srgbClr val="246DB0"/>
        </a:accent1>
        <a:accent2>
          <a:srgbClr val="6666FF"/>
        </a:accent2>
        <a:accent3>
          <a:srgbClr val="AACAE2"/>
        </a:accent3>
        <a:accent4>
          <a:srgbClr val="C4C4DA"/>
        </a:accent4>
        <a:accent5>
          <a:srgbClr val="ACBAD4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C6D5E0"/>
        </a:dk1>
        <a:lt1>
          <a:srgbClr val="D7D7EB"/>
        </a:lt1>
        <a:dk2>
          <a:srgbClr val="7DC4FF"/>
        </a:dk2>
        <a:lt2>
          <a:srgbClr val="777777"/>
        </a:lt2>
        <a:accent1>
          <a:srgbClr val="2658A2"/>
        </a:accent1>
        <a:accent2>
          <a:srgbClr val="5F5FCB"/>
        </a:accent2>
        <a:accent3>
          <a:srgbClr val="E8E8F3"/>
        </a:accent3>
        <a:accent4>
          <a:srgbClr val="A9B6BF"/>
        </a:accent4>
        <a:accent5>
          <a:srgbClr val="ACB4CE"/>
        </a:accent5>
        <a:accent6>
          <a:srgbClr val="5555B8"/>
        </a:accent6>
        <a:hlink>
          <a:srgbClr val="A1E99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B3F2"/>
        </a:dk1>
        <a:lt1>
          <a:srgbClr val="DEF6F1"/>
        </a:lt1>
        <a:dk2>
          <a:srgbClr val="CEE7FE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98CF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E6FFE6"/>
        </a:lt1>
        <a:dk2>
          <a:srgbClr val="9CE292"/>
        </a:dk2>
        <a:lt2>
          <a:srgbClr val="CEF1FE"/>
        </a:lt2>
        <a:accent1>
          <a:srgbClr val="EBB047"/>
        </a:accent1>
        <a:accent2>
          <a:srgbClr val="8DC6FF"/>
        </a:accent2>
        <a:accent3>
          <a:srgbClr val="CBEEC7"/>
        </a:accent3>
        <a:accent4>
          <a:srgbClr val="C4DAC4"/>
        </a:accent4>
        <a:accent5>
          <a:srgbClr val="F3D4B1"/>
        </a:accent5>
        <a:accent6>
          <a:srgbClr val="7FB3E7"/>
        </a:accent6>
        <a:hlink>
          <a:srgbClr val="0066FF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DBFFD3"/>
        </a:dk1>
        <a:lt1>
          <a:srgbClr val="FFFFFF"/>
        </a:lt1>
        <a:dk2>
          <a:srgbClr val="CCECFF"/>
        </a:dk2>
        <a:lt2>
          <a:srgbClr val="808080"/>
        </a:lt2>
        <a:accent1>
          <a:srgbClr val="69B4FF"/>
        </a:accent1>
        <a:accent2>
          <a:srgbClr val="00CC00"/>
        </a:accent2>
        <a:accent3>
          <a:srgbClr val="FFFFFF"/>
        </a:accent3>
        <a:accent4>
          <a:srgbClr val="BBDAB4"/>
        </a:accent4>
        <a:accent5>
          <a:srgbClr val="B9D6FF"/>
        </a:accent5>
        <a:accent6>
          <a:srgbClr val="00B900"/>
        </a:accent6>
        <a:hlink>
          <a:srgbClr val="3333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167918-764F-49DA-892F-2BE246922C7B}"/>
</file>

<file path=customXml/itemProps2.xml><?xml version="1.0" encoding="utf-8"?>
<ds:datastoreItem xmlns:ds="http://schemas.openxmlformats.org/officeDocument/2006/customXml" ds:itemID="{A31C74B6-71FA-4B44-8A4F-F1CF022F7BB4}"/>
</file>

<file path=customXml/itemProps3.xml><?xml version="1.0" encoding="utf-8"?>
<ds:datastoreItem xmlns:ds="http://schemas.openxmlformats.org/officeDocument/2006/customXml" ds:itemID="{C3E521CE-5CF8-4556-BC5C-732D936CE19E}"/>
</file>

<file path=docProps/app.xml><?xml version="1.0" encoding="utf-8"?>
<Properties xmlns="http://schemas.openxmlformats.org/officeDocument/2006/extended-properties" xmlns:vt="http://schemas.openxmlformats.org/officeDocument/2006/docPropsVTypes">
  <Template>BlueGreenBalls_TP001072120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BlueGreenBalls_TP001072120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2014-08-18T12:50:53Z</dcterms:created>
  <dcterms:modified xsi:type="dcterms:W3CDTF">2014-08-18T12:50:58Z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</Properties>
</file>