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848" y="52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ru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ru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ru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Fare clic per modificare gli stili del testo dello schema</a:t>
            </a:r>
          </a:p>
          <a:p>
            <a:pPr lvl="1" rtl="0"/>
            <a:r>
              <a:rPr lang="ru"/>
              <a:t>Secondo livello</a:t>
            </a:r>
          </a:p>
          <a:p>
            <a:pPr lvl="2" rtl="0"/>
            <a:r>
              <a:rPr lang="ru"/>
              <a:t>Terzo livello</a:t>
            </a:r>
          </a:p>
          <a:p>
            <a:pPr lvl="3" rtl="0"/>
            <a:r>
              <a:rPr lang="ru"/>
              <a:t>Quarto livello</a:t>
            </a:r>
          </a:p>
          <a:p>
            <a:pPr lvl="4" rtl="0"/>
            <a:r>
              <a:rPr lang="ru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4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4692" y="1542309"/>
            <a:ext cx="7772399" cy="3590023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5193563"/>
            <a:ext cx="7772400" cy="6040793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208668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ru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Идеальный порядок в папке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268864" y="1304023"/>
            <a:ext cx="8727897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ru" sz="72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"Входящие"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626646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Сокращайте длинные цепочки писем одним щелчком мыши. Очистка удалит прочитанное сообщение, если та же информация есть в более позднем письме. На ленте в группе </a:t>
            </a:r>
            <a:r>
              <a:rPr lang="r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Удалить</a:t>
            </a:r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выберите команду </a:t>
            </a:r>
            <a:r>
              <a:rPr lang="r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Очистить</a:t>
            </a:r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462268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Чтобы мгновенно прекратить поток сообщений из беседы, к которой вы потеряли интерес, выберите одно из соответствующих писем и в группе </a:t>
            </a:r>
            <a:r>
              <a:rPr lang="ru-R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Удалить</a:t>
            </a:r>
            <a:r>
              <a:rPr lang="ru-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на ленте выберите команду </a:t>
            </a:r>
            <a:r>
              <a:rPr lang="ru-R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Пропустить</a:t>
            </a:r>
            <a:r>
              <a:rPr lang="ru-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Все сообщения этой беседы, старые и новые, будут отправлены в папку </a:t>
            </a:r>
            <a:r>
              <a:rPr lang="r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Удаленные</a:t>
            </a:r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r>
              <a:rPr lang="ru-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Очистка папки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Игнорирование беседы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" y="6512316"/>
            <a:ext cx="7772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Ознакомьтесь с дополнительными советами, видео, справочными </a:t>
            </a:r>
            <a:endParaRPr lang="en-US" sz="1700" i="1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ru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и обучающими материалами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7090683"/>
            <a:ext cx="777239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37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Посетите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7921357"/>
            <a:ext cx="77724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Эти функции доступны в Outlook 2016 и Outlook </a:t>
            </a:r>
            <a:br>
              <a:rPr lang="cs-CZ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</a:br>
            <a:r>
              <a:rPr lang="ru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для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ru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Архивация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Перемещение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89"/>
            <a:ext cx="2508472" cy="10401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Нажмите кнопку </a:t>
            </a:r>
            <a:r>
              <a:rPr lang="r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Архивировать</a:t>
            </a:r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, чтобы переместить выделенное сообщение или беседу в папку </a:t>
            </a:r>
            <a:r>
              <a:rPr lang="r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Архив</a:t>
            </a:r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Outlook. Один щелчок — и сообщение будет убрано с глаз, чтобы вы могли заняться им позже. 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10169" y="4090855"/>
            <a:ext cx="2597596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Создайте несколько папок для классификации и хранения сообщений. Щелкните правой кнопкой мыши папку "Входящие", а затем выберите команду </a:t>
            </a:r>
            <a:r>
              <a:rPr lang="ru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Создать папку</a:t>
            </a:r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Чтобы переместить сообщение, выберите его в списке </a:t>
            </a:r>
            <a:br>
              <a:rPr lang="cs-CZ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ru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и перетащите в соответствующую папку.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180</Words>
  <PresentationFormat>Custom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2017-09-21T11:17:47Z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