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18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2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F23EA1-CADE-41F3-8BF1-AABBF23B8D5E}" type="datetime1">
              <a:rPr lang="ru-RU" smtClean="0"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C17AADB-9F3B-45B4-8218-5182D5BD8F14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200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63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3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84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94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1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0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49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06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73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52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56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8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Овал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20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Овал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23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ослойка_справа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8" name="прослойка_слева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A7F5E4-7A78-4D2E-99F6-2C86C8D0967C}" type="datetime1">
              <a:rPr lang="ru-RU" noProof="0" smtClean="0"/>
              <a:t>18.02.2020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ентябр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31 августа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сентября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Надпись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 октября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ru-R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ru-R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8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сентябрь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4C92931-7E19-46D7-AABC-231074E6F9C7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ктябр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noProof="0">
                <a:solidFill>
                  <a:schemeClr val="bg2">
                    <a:lumMod val="90000"/>
                  </a:schemeClr>
                </a:solidFill>
              </a:rPr>
              <a:t>28 сентября</a:t>
            </a:r>
          </a:p>
          <a:p>
            <a:pPr algn="l" rtl="0"/>
            <a:endParaRPr lang="ru-RU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sz="1300" b="0" kern="12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октябрь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/>
              <a:t>3/4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31/</a:t>
            </a:r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 ноября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4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октябрь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5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DBFD006-EE02-4FAE-A955-F7F61C725F51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оябр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26 октября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ru-RU" noProof="0"/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ноября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Надпись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ноябрь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декабря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537B944-0C09-4384-9EAC-37801C754D5A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екабр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30 ноября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декабря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ru-RU" sz="1300" b="0" noProof="0">
                <a:solidFill>
                  <a:schemeClr val="tx1"/>
                </a:solidFill>
                <a:effectLst/>
              </a:rPr>
              <a:t>5/6</a:t>
            </a:r>
            <a:endParaRPr lang="ru-RU" noProof="0">
              <a:solidFill>
                <a:schemeClr val="tx1"/>
              </a:solidFill>
            </a:endParaRP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 января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декабрь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A787021-FBF6-49DA-8265-3741E251789D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8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Овал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0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Овал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3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302BC-4642-4B68-A028-6E6F43912D59}" type="datetime1">
              <a:rPr lang="ru-RU" noProof="0" smtClean="0"/>
              <a:t>18.02.2020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6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Овал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8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Овал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1" name="Рисунок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01B9BD-2AAD-426F-A091-20737CAAABF3}" type="datetime1">
              <a:rPr lang="ru-RU" noProof="0" smtClean="0"/>
              <a:t>18.02.2020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ru-RU" noProof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Январ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декабря</a:t>
            </a:r>
            <a:endParaRPr lang="ru-RU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ru-RU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Надпись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января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Надпись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Надпись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Надпись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1/2 февраля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январь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5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37AE4F8-9461-4825-A416-90EA98538F3E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  <p:sp>
        <p:nvSpPr>
          <p:cNvPr id="78" name="Пояснительный текст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Примечание: </a:t>
            </a:r>
          </a:p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Этот шаблон можно распечатать, чтобы использовать в качестве настенного календаря. Кроме того, вы можете скопировать слайд для любого месяца и добавить его в собственную презентацию.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еврал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27 января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ru-RU" noProof="0"/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Надпись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февраля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29/</a:t>
            </a:r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 марта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февраль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F619785-5BB9-4B53-A5D7-1DA598479C93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рт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24 февраля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ru-RU" noProof="0"/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марта</a:t>
            </a:r>
          </a:p>
        </p:txBody>
      </p:sp>
      <p:sp>
        <p:nvSpPr>
          <p:cNvPr id="1798" name="Надпись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март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апреля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74C4753-617A-4859-9C86-06FB0E5766D7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прел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30 марта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апреля</a:t>
            </a:r>
          </a:p>
          <a:p>
            <a:pPr lvl="0" rtl="0"/>
            <a:endParaRPr lang="ru-RU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ru-RU" noProof="0">
              <a:solidFill>
                <a:schemeClr val="tx1"/>
              </a:solidFill>
            </a:endParaRP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ru-RU" noProof="0">
              <a:solidFill>
                <a:schemeClr val="tx1"/>
              </a:solidFill>
            </a:endParaRP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 мая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апрель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A1F0761-83ED-4DD4-A8A7-A510ECF04519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й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27 апреля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мая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Надпись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29</a:t>
            </a:r>
            <a:endParaRPr lang="ru-RU" noProof="0"/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май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июня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E2045D9-902E-4444-9639-598BBEA13B9E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н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июня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ru-RU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1 июля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июнь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B36F4E9-F790-4D41-8F41-0385BAC59DE5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юль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июня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июля</a:t>
            </a:r>
          </a:p>
        </p:txBody>
      </p:sp>
      <p:sp>
        <p:nvSpPr>
          <p:cNvPr id="1795" name="Надпись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1/2 августа</a:t>
            </a:r>
          </a:p>
        </p:txBody>
      </p:sp>
      <p:sp>
        <p:nvSpPr>
          <p:cNvPr id="1822" name="Надпись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Надпись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Надпись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Надпись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Надпись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Надпись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июль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0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9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73D2F0C-BB06-44D0-A724-2F0CC27EC157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вгуст 2020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Надпись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27 июля</a:t>
            </a:r>
          </a:p>
        </p:txBody>
      </p:sp>
      <p:sp>
        <p:nvSpPr>
          <p:cNvPr id="1793" name="Надпись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Надпись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Надпись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Надпись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ru-RU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Надпись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августа</a:t>
            </a:r>
          </a:p>
        </p:txBody>
      </p:sp>
      <p:sp>
        <p:nvSpPr>
          <p:cNvPr id="1798" name="Надпись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Надпись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Надпись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Надпись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Надпись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Надпись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Надпись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Надпись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Надпись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Надпись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Надпись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Надпись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Надпись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Надпись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Надпись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Надпись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Надпись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Надпись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Надпись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Надпись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Надпись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Надпись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Надпись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ru-RU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Надпись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Надпись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ru-RU" sz="3600" b="0" noProof="0">
                <a:solidFill>
                  <a:schemeClr val="accent1"/>
                </a:solidFill>
              </a:rPr>
              <a:t>август</a:t>
            </a:r>
          </a:p>
        </p:txBody>
      </p:sp>
      <p:sp>
        <p:nvSpPr>
          <p:cNvPr id="69" name="Надпись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Надпись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1 сентября</a:t>
            </a:r>
          </a:p>
        </p:txBody>
      </p:sp>
      <p:sp>
        <p:nvSpPr>
          <p:cNvPr id="71" name="Надпись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Надпись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Надпись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Надпись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ru-RU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4" name="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5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1" name="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3" name="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7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5" name="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2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8" name="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1" name="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7" name="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4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2" name="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8" name="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768B41E-43E6-4956-9FAC-2BCB8C52BC25}" type="datetime1">
              <a:rPr lang="ru-RU" noProof="0" smtClean="0"/>
              <a:t>18.02.2020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ослойка_справа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85" name="прослойка_слева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3618" name="Группа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Прямая соединительная линия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Прямая соединительная линия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Прямая соединительная линия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Прямая соединительная линия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Прямая соединительная линия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Прямая соединительная линия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Прямая соединительная линия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Группа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Прямая соединительная линия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Прямая соединительная линия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Прямая соединительная линия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Прямая соединительная линия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Прямая соединительная линия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Прямая соединительная линия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Прямая соединительная линия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Группа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Прямая соединительная линия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Прямая соединительная линия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Прямая соединительная линия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Прямая соединительная линия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Прямая соединительная линия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Прямая соединительная линия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Прямая соединительная линия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Группа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Прямая соединительная линия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Прямая соединительная линия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Прямая соединительная линия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Прямая соединительная линия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Прямая соединительная линия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Прямая соединительная линия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Прямая соединительная линия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Группа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Прямая соединительная линия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Прямая соединительная линия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Прямая соединительная линия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Прямая соединительная линия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Прямая соединительная линия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Прямая соединительная линия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Прямая соединительная линия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Группа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Прямая соединительная линия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Прямая соединительная линия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Прямая соединительная линия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Прямая соединительная линия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Прямая соединительная линия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Прямая соединительная линия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Прямая соединительная линия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Группа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Прямая соединительная линия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Прямая соединительная линия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Прямая соединительная линия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Прямая соединительная линия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Прямая соединительная линия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Прямая соединительная линия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Прямая соединительная линия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Группа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Прямая соединительная линия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Прямая соединительная линия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Прямая соединительная линия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Прямая соединительная линия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Прямая соединительная линия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правое кольцо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Овал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1061" name="Рисунок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левое кольцо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Овал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pic>
          <p:nvPicPr>
            <p:cNvPr id="48" name="Рисунок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Надпись 1841"/>
          <p:cNvSpPr txBox="1"/>
          <p:nvPr/>
        </p:nvSpPr>
        <p:spPr>
          <a:xfrm>
            <a:off x="482085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ПОНЕДЕЛЬНИК</a:t>
            </a:r>
          </a:p>
        </p:txBody>
      </p:sp>
      <p:sp>
        <p:nvSpPr>
          <p:cNvPr id="1843" name="Надпись 1842"/>
          <p:cNvSpPr txBox="1"/>
          <p:nvPr/>
        </p:nvSpPr>
        <p:spPr>
          <a:xfrm>
            <a:off x="1874704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ВТОРНИК</a:t>
            </a:r>
          </a:p>
        </p:txBody>
      </p:sp>
      <p:sp>
        <p:nvSpPr>
          <p:cNvPr id="1844" name="Надпись 1843"/>
          <p:cNvSpPr txBox="1"/>
          <p:nvPr/>
        </p:nvSpPr>
        <p:spPr>
          <a:xfrm>
            <a:off x="3122046" y="895350"/>
            <a:ext cx="1538818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СРЕДА</a:t>
            </a:r>
          </a:p>
        </p:txBody>
      </p:sp>
      <p:sp>
        <p:nvSpPr>
          <p:cNvPr id="1845" name="Надпись 1844"/>
          <p:cNvSpPr txBox="1"/>
          <p:nvPr/>
        </p:nvSpPr>
        <p:spPr>
          <a:xfrm>
            <a:off x="4649434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ЧЕТВЕРГ</a:t>
            </a:r>
          </a:p>
        </p:txBody>
      </p:sp>
      <p:sp>
        <p:nvSpPr>
          <p:cNvPr id="1846" name="Надпись 1845"/>
          <p:cNvSpPr txBox="1"/>
          <p:nvPr/>
        </p:nvSpPr>
        <p:spPr>
          <a:xfrm>
            <a:off x="6065704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ПЯТНИЦА</a:t>
            </a:r>
          </a:p>
        </p:txBody>
      </p:sp>
      <p:sp>
        <p:nvSpPr>
          <p:cNvPr id="1847" name="Надпись 1846"/>
          <p:cNvSpPr txBox="1"/>
          <p:nvPr/>
        </p:nvSpPr>
        <p:spPr>
          <a:xfrm>
            <a:off x="7416283" y="895350"/>
            <a:ext cx="1227243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ru-RU" sz="1200" b="1" noProof="0" dirty="0">
                <a:solidFill>
                  <a:schemeClr val="accent1"/>
                </a:solidFill>
              </a:rPr>
              <a:t>СБ/ВС</a:t>
            </a:r>
          </a:p>
        </p:txBody>
      </p:sp>
      <p:sp>
        <p:nvSpPr>
          <p:cNvPr id="49" name="Надпись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ru-RU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2CAB7F9E-BBAC-4A23-8BA1-12CF612BF06A}" type="datetime1">
              <a:rPr lang="ru-RU" noProof="0" smtClean="0"/>
              <a:t>18.02.2020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ru-RU" noProof="0"/>
              <a:pPr/>
              <a:t>‹#›</a:t>
            </a:fld>
            <a:endParaRPr lang="ru-RU" noProof="0" dirty="0"/>
          </a:p>
        </p:txBody>
      </p:sp>
      <p:sp>
        <p:nvSpPr>
          <p:cNvPr id="86" name="Пояснительный текст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Примечание: </a:t>
            </a:r>
          </a:p>
          <a:p>
            <a:pPr rtl="0">
              <a:spcBef>
                <a:spcPts val="1200"/>
              </a:spcBef>
            </a:pPr>
            <a:r>
              <a:rPr lang="ru-RU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Этот шаблон можно распечатать, чтобы использовать в качестве настенного календаря. Кроме того, вы можете скопировать слайд для любого месяца и добавить его в собственную презентацию.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Замещающий текст 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8" name="Замещающий текст 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4" name="Замещающий текст 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0" name="Замещающий текст 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Замещающий текст 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7" name="Замещающий текст 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3" name="Замещающий текст 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9" name="Замещающий текст 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3" name="Замещающий текст 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9" name="Замещающий текст 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5" name="Замещающий текст 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4" name="Замещающий текст 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0" name="Замещающий текст 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6" name="Замещающий текст 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5" name="Замещающий текст 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1" name="Замещающий текст 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7" name="Замещающий текст 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6" name="Замещающий текст 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2" name="Замещающий текст 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8" name="Замещающий текст 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3" name="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9" name="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1" name="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7" name="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6" name="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2" name="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8" name="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4" name="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0" name="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6" name="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8" name="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4" name="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0" name="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6" name="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2" name="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8" name="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9" name="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5" name="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1" name="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7" name="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3" name="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9" name="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0" name="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6" name="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8" name="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4" name="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0" name="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1" name="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7" name="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3" name="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9" name="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5" name="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Замещающий текст 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3" name="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9" name="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1" name="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7" name="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6" name="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2" name="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8" name="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4" name="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0" name="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6" name="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8" name="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4" name="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0" name="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6" name="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2" name="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8" name="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9" name="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5" name="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1" name="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7" name="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3" name="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9" name="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0" name="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6" name="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8" name="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4" name="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0" name="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1" name="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7" name="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3" name="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9" name="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5" name="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1" name="Замещающий текст 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5" name="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3" name="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9" name="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2" name="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8" name="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2" name="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8" name="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0" name="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9" name="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5" name="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1" name="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4" name="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6" name="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2" name="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5" name="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1" name="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57" name="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3" name="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Календарь на 2020 год с двумя кольцами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Тем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Экран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Календарь на 2020 год с двумя кольцами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2020-02-18T05:07:35Z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