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7" autoAdjust="0"/>
    <p:restoredTop sz="94706" autoAdjust="0"/>
  </p:normalViewPr>
  <p:slideViewPr>
    <p:cSldViewPr>
      <p:cViewPr varScale="1">
        <p:scale>
          <a:sx n="117" d="100"/>
          <a:sy n="117" d="100"/>
        </p:scale>
        <p:origin x="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8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8AE79A-0F2A-4021-B2EA-D1D7B0F43EBA}" type="datetime1">
              <a:rPr lang="ru-RU" smtClean="0"/>
              <a:t>23.06.2017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201DE-6D00-47E3-86C5-B158BE9DBE53}" type="datetime1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90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224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233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77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96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8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51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22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58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085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75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5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ва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094866-3176-4FDF-98EA-AA2B4EC3A03F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7" name="Надпись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Надпись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Надпись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Надпись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Надпись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Надпись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Надпись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ЯНВАРЬ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3CEA4C-717D-450B-97D9-63F900915ED5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ОКТЯБРЬ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01</a:t>
            </a:r>
            <a:endParaRPr lang="ru-RU" noProof="0" dirty="0"/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02</a:t>
            </a:r>
            <a:endParaRPr lang="ru-RU" noProof="0" dirty="0"/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9A616D-872D-469F-AA5A-1375AE4679E8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01</a:t>
            </a:r>
            <a:endParaRPr lang="ru-RU" noProof="0" dirty="0"/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03</a:t>
            </a:r>
            <a:endParaRPr lang="ru-RU" noProof="0" dirty="0"/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02</a:t>
            </a:r>
            <a:endParaRPr lang="ru-RU" noProof="0" dirty="0"/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НОЯБРЬ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а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F58C3F-6EFC-46C8-938F-3ACD84B80E9E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ДЕКАБРЬ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ru-RU" noProof="0" dirty="0" smtClean="0"/>
              <a:t>Заголовок слайда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dirty="0" smtClean="0"/>
              <a:t>Подзаголовок слайда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FD026A-5881-4AE8-BDB7-47363C6E36EB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dirty="0" smtClean="0"/>
              <a:t>Заголовок слайда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ru-RU" noProof="0" dirty="0" smtClean="0"/>
              <a:t>Текст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0F5BC-C7F6-4B24-868D-7BD0D6C4202B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а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77F926-903C-4806-8681-E4EE87DBFB06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28</a:t>
            </a:r>
            <a:endParaRPr lang="ru-RU" noProof="0" dirty="0"/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ФЕВРАЛЬ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28</a:t>
            </a:r>
            <a:endParaRPr lang="ru-RU" noProof="0" dirty="0"/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E26D1-9F4C-4C0B-8D8C-5167A5A56DC6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10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МАРТ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9807A7-D6FA-437A-AB8C-8881DEF8FF9A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АПРЕЛЬ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01</a:t>
            </a:r>
            <a:endParaRPr lang="ru-RU" noProof="0" dirty="0"/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02</a:t>
            </a:r>
            <a:endParaRPr lang="ru-RU" noProof="0" dirty="0"/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03</a:t>
            </a:r>
            <a:endParaRPr lang="ru-RU" noProof="0" dirty="0"/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04</a:t>
            </a:r>
            <a:endParaRPr lang="ru-RU" noProof="0" dirty="0"/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05</a:t>
            </a:r>
            <a:endParaRPr lang="ru-RU" noProof="0" dirty="0"/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06</a:t>
            </a:r>
            <a:endParaRPr lang="ru-RU" noProof="0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85DC04-5897-4EF1-B405-FB0E3D73696E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01</a:t>
            </a:r>
            <a:endParaRPr lang="ru-RU" noProof="0" dirty="0"/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02</a:t>
            </a:r>
            <a:endParaRPr lang="ru-RU" noProof="0" dirty="0"/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04</a:t>
            </a:r>
            <a:endParaRPr lang="ru-RU" noProof="0" dirty="0"/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03</a:t>
            </a:r>
            <a:endParaRPr lang="ru-RU" noProof="0" dirty="0"/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05</a:t>
            </a:r>
            <a:endParaRPr lang="ru-RU" noProof="0" dirty="0"/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06</a:t>
            </a:r>
            <a:endParaRPr lang="ru-RU" noProof="0" dirty="0"/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МАЙ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01FD8A-57DC-421D-A066-36A7BD52893B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ИЮНЬ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AF9512-21C6-42D6-8BCC-8B53BA4BB1C6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ИЮЛЬ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D5D5AA-CFF0-490A-A629-98F11FCF1333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АВГУСТ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н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Надпись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Надпись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Надпись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Надпись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31</a:t>
            </a:r>
            <a:endParaRPr lang="ru-RU" noProof="0" dirty="0"/>
          </a:p>
        </p:txBody>
      </p:sp>
      <p:sp>
        <p:nvSpPr>
          <p:cNvPr id="101" name="Надпись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Надпись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Надпись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7B37D9-D16A-45E8-8CF0-41565F6F37D7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80" name="Надпись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Надпись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Надпись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Надпись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Надпись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Надпись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Надпись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Надпись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Надпись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Надпись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Надпись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Надпись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Надпись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Надпись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Надпись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Надпись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Надпись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Надпись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Надпись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Надпись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Надпись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Надпись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Надпись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Надпись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Надпись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Надпись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Надпись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Надпись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 smtClean="0"/>
              <a:t>30</a:t>
            </a:r>
            <a:endParaRPr lang="ru-RU" noProof="0" dirty="0"/>
          </a:p>
        </p:txBody>
      </p:sp>
      <p:sp>
        <p:nvSpPr>
          <p:cNvPr id="245" name="Надпись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u-RU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Надпись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Надпись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Надпись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Надпись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Надпись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Надпись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u-RU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u-RU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295" name="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 dirty="0" smtClean="0"/>
              <a:t>Текст слайда</a:t>
            </a:r>
            <a:endParaRPr lang="ru-RU" noProof="0" dirty="0"/>
          </a:p>
        </p:txBody>
      </p:sp>
      <p:sp>
        <p:nvSpPr>
          <p:cNvPr id="172" name="Надпись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ПН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Надпись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Надпись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СР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Надпись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ЧТ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Надпись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ПТ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Надпись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ВС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Надпись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u-RU" sz="900" spc="-50" noProof="0" dirty="0" smtClean="0">
                <a:solidFill>
                  <a:schemeClr val="accent1"/>
                </a:solidFill>
              </a:rPr>
              <a:t>СБ</a:t>
            </a:r>
            <a:endParaRPr lang="ru-RU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u-RU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cap="all" spc="150" noProof="0" dirty="0" smtClean="0">
                <a:solidFill>
                  <a:schemeClr val="accent1"/>
                </a:solidFill>
              </a:rPr>
              <a:t>СЕНТЯБРЬ</a:t>
            </a:r>
            <a:endParaRPr lang="ru-RU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Заголовок слайда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Текст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0C99DCA-CAE7-4DCD-80EB-C040B60D9433}" type="datetime1">
              <a:rPr lang="ru-RU" noProof="0" smtClean="0"/>
              <a:t>23.06.2017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Пояснительный текст"/>
          <p:cNvSpPr/>
          <p:nvPr userDrawn="1"/>
        </p:nvSpPr>
        <p:spPr>
          <a:xfrm>
            <a:off x="9220200" y="0"/>
            <a:ext cx="12192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" sz="10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</a:t>
            </a:r>
            <a:r>
              <a:rPr lang="ru" sz="10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и добавить </a:t>
            </a:r>
            <a:r>
              <a:rPr lang="ru" sz="10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его в собственную презентацию.</a:t>
            </a:r>
            <a:endParaRPr lang="ru" sz="1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вочка на салазках" title="Пример изображения зимней тематики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Рисунок 4" descr="Мужчина с четырьмя детьми на салазках" title="Пример изображения зимней тематики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Текст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4" name="Текст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5" name="Текст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6" name="Текст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7" name="Текст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9" name="Текст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8" name="Текст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Новый год</a:t>
            </a:r>
            <a:endParaRPr lang="ru-RU" dirty="0"/>
          </a:p>
        </p:txBody>
      </p:sp>
      <p:sp>
        <p:nvSpPr>
          <p:cNvPr id="270" name="Текст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1" name="Текст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2" name="Текст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3" name="Текст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4" name="Текст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5" name="Текст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6" name="Текст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7" name="Текст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8" name="Текст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9" name="Текст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0" name="Текст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1" name="Текст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2" name="Текст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3" name="Текст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5" name="Текст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4" name="Текст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6" name="Текст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7" name="Текст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8" name="Текст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9" name="Текст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0" name="Текст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1" name="Текст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2" name="Текст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3" name="Текст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4" name="Текст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5" name="Текст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6" name="Текст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7" name="Текст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8" name="Текст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9" name="Текст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0" name="Текст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1" name="Текст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2" name="Текст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3" name="Текст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3" name="Текст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мейный календарь на 2014 год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14</Words>
  <Application>Microsoft Office PowerPoint</Application>
  <PresentationFormat>Экран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Euphemia</vt:lpstr>
      <vt:lpstr>Семейный календарь на 2014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2017-06-23T12:45:33Z</dcterms:modified>
</cp:coreProperties>
</file>