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17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Rockwell</vt:lpstr>
      <vt:lpstr>Damask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2</cp:revision>
  <dcterms:created xsi:type="dcterms:W3CDTF">2014-08-26T23:50:27Z</dcterms:created>
  <dcterms:modified xsi:type="dcterms:W3CDTF">2014-08-26T23:50:48Z</dcterms:modified>
</cp:coreProperties>
</file>