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ru-RU" noProof="0" dirty="0"/>
            <a:t>Заголовок этапа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ru-RU" noProof="0" dirty="0"/>
            <a:t>Заголовок этапа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ru-RU" noProof="0" dirty="0"/>
            <a:t>Заголовок этапа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ru-RU" noProof="0" dirty="0"/>
            <a:t>Заголовок этапа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noProof="0" dirty="0"/>
            <a:t>Заголовок этапа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noProof="0" dirty="0"/>
            <a:t>Заголовок этапа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noProof="0" dirty="0"/>
            <a:t>Заголовок этапа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noProof="0" dirty="0"/>
            <a:t>Заголовок этапа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9EE06E-AD0C-46B3-8E29-B649110716E8}" type="datetime1">
              <a:rPr lang="ru-RU" smtClean="0">
                <a:latin typeface="Calibri" panose="020F0502020204030204" pitchFamily="34" charset="0"/>
              </a:rPr>
              <a:t>07.12.2018</a:t>
            </a:fld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>
                <a:latin typeface="Calibri" panose="020F0502020204030204" pitchFamily="34" charset="0"/>
              </a:rPr>
              <a:t>‹#›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B6A0925-1A31-4B5D-AB1C-0FCEF2875108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B667E1-E601-4AAF-B95C-B25720D70A60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1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10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2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3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4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5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6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7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8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u-RU" smtClean="0">
                <a:latin typeface="Calibri" panose="020F0502020204030204" pitchFamily="34" charset="0"/>
              </a:rPr>
              <a:t>9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 title="Верхняя граница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Прямоуголь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Группа 10" title="Левая граница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уголь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Группа 13" title="Правая граница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Группа 16" title="Нижняя граница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9BE461E-CFEE-4E40-80E5-249E2E6BFF85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054589D-C589-4B2C-A4DC-22759DC94CB0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C8B4EA1-8E97-4C7C-AED0-3EEFCBBD0A9F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 title="Нижняя граница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Группа 10" title="Верхняя граница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1ADA9D8-4542-4B9C-9518-CA9FDB2DEFC6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09269B9-8A92-4049-88A9-023A32E795FB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D06EF73-9DB8-4763-865F-2F88181A473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1720310-F81D-4D3F-B61B-311A51504C4D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7CBE2C1-904A-49C2-A558-48776DFB857B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F8E179A-F870-41A0-87B6-0B87A6736B2D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 title="Верхняя граница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2AC4D84-191C-4F77-8EDF-1F39E169B83A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 title="Верхняя граница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Группа 10" title="Нижняя граница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уголь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Группа 13" title="Левая граница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уголь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Группа 16" title="Правая граница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уголь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 title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27D6FBB-1E47-4B42-AED0-4A2CC4B49D93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 title="Нижняя граница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уголь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noProof="0"/>
              <a:t>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B3E0D55E-5C79-4BE1-96A4-077E80CF4CBE}" type="datetime1">
              <a:rPr lang="ru-RU" noProof="0" smtClean="0"/>
              <a:t>07.12.2018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Макет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Добавить заголовок слайда - 5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9" name="Рисунок 18" title="Пустой заполнитель, вместо которого можно добавить изображение. Щелкните заполнитель и выберите изображение, которое необходимо добавить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Макет заголовка и объектов со списком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Добавьте первый пункт списка</a:t>
            </a:r>
          </a:p>
          <a:p>
            <a:pPr rtl="0"/>
            <a:r>
              <a:rPr lang="ru-RU">
                <a:latin typeface="Calibri" panose="020F0502020204030204" pitchFamily="34" charset="0"/>
              </a:rPr>
              <a:t>Добавьте второй пункт списка</a:t>
            </a:r>
          </a:p>
          <a:p>
            <a:pPr rtl="0"/>
            <a:r>
              <a:rPr lang="ru-RU">
                <a:latin typeface="Calibri" panose="020F0502020204030204" pitchFamily="34" charset="0"/>
              </a:rPr>
              <a:t>Добавьте третий пункт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Calibri" panose="020F0502020204030204" pitchFamily="34" charset="0"/>
              </a:rPr>
              <a:t>Макет заголовка и объектов с диаграммой</a:t>
            </a:r>
          </a:p>
        </p:txBody>
      </p:sp>
      <p:graphicFrame>
        <p:nvGraphicFramePr>
          <p:cNvPr id="9" name="Объект 8" title="Гистограмма с группировкой, отображающая три ряда значений для четырех категорий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37273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Макет двух объектов с таблицей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1883967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u-RU" noProof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Группа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Группа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u-RU" noProof="0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u-RU" noProof="0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u-RU" noProof="0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Первый пункт списка</a:t>
            </a:r>
          </a:p>
          <a:p>
            <a:pPr rtl="0"/>
            <a:r>
              <a:rPr lang="ru-RU">
                <a:latin typeface="Calibri" panose="020F0502020204030204" pitchFamily="34" charset="0"/>
              </a:rPr>
              <a:t>Второй пункт списка</a:t>
            </a:r>
          </a:p>
          <a:p>
            <a:pPr rtl="0"/>
            <a:r>
              <a:rPr lang="ru-RU">
                <a:latin typeface="Calibri" panose="020F0502020204030204" pitchFamily="34" charset="0"/>
              </a:rPr>
              <a:t>Третий пункт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>
                <a:latin typeface="Calibri" panose="020F0502020204030204" pitchFamily="34" charset="0"/>
              </a:rPr>
              <a:t>Макет заголовка и объекта со SmartArt</a:t>
            </a:r>
          </a:p>
        </p:txBody>
      </p:sp>
      <p:graphicFrame>
        <p:nvGraphicFramePr>
          <p:cNvPr id="6" name="Объект 5" title="Восходящая стрелка, показывающая последовательность четырех этапов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621669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>
                <a:latin typeface="Calibri" panose="020F0502020204030204" pitchFamily="34" charset="0"/>
              </a:rPr>
              <a:t>Добавьте заголовок </a:t>
            </a:r>
            <a:r>
              <a:rPr lang="ru-RU"/>
              <a:t>слайда - </a:t>
            </a:r>
            <a:r>
              <a:rPr lang="ru-RU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>
                <a:latin typeface="Calibri" panose="020F0502020204030204" pitchFamily="34" charset="0"/>
              </a:rPr>
              <a:t>Добавить заголовок слайда - 2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20" name="Объект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22" name="Объект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>
                <a:latin typeface="Calibri" panose="020F0502020204030204" pitchFamily="34" charset="0"/>
              </a:rPr>
              <a:t>Добавить заголовок </a:t>
            </a:r>
            <a:r>
              <a:rPr lang="ru-RU"/>
              <a:t>слайда - </a:t>
            </a:r>
            <a:r>
              <a:rPr lang="ru-RU"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Calibri" panose="020F0502020204030204" pitchFamily="34" charset="0"/>
              </a:rPr>
              <a:t>Добавить заголовок слайда - 4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озрачный зеленый 16 x 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Прозрачный зеленый 16 x 9</vt:lpstr>
      <vt:lpstr>Макет заголовка</vt:lpstr>
      <vt:lpstr>Макет заголовка и объектов со списком</vt:lpstr>
      <vt:lpstr>Макет заголовка и объектов с диаграммой</vt:lpstr>
      <vt:lpstr>Макет двух объектов с таблицей</vt:lpstr>
      <vt:lpstr>Макет заголовка и объекта со SmartArt</vt:lpstr>
      <vt:lpstr>Добавьте заголовок слайда - 1</vt:lpstr>
      <vt:lpstr>Добавить заголовок слайда - 2</vt:lpstr>
      <vt:lpstr>Добавить заголовок слайда - 3</vt:lpstr>
      <vt:lpstr>Добавить заголовок слайда - 4</vt:lpstr>
      <vt:lpstr>Добавить заголовок слайда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2018-12-07T06:00:35Z</dcterms:created>
  <dcterms:modified xsi:type="dcterms:W3CDTF">2018-12-07T06:00:35Z</dcterms:modified>
</cp:coreProperties>
</file>