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1" d="100"/>
          <a:sy n="71" d="100"/>
        </p:scale>
        <p:origin x="2412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0DF0C42-8226-4523-B11E-7C13978E6CFD}" type="datetimeFigureOut">
              <a:rPr lang="ru-RU" smtClean="0"/>
              <a:t>04.12.2013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FE0F56A-0C86-4ACC-9CF4-1B63F756A4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AC0A8818-56B1-4EAC-B5D3-7BFFD2C4E1DE}" type="datetimeFigureOut">
              <a:rPr lang="ru-RU"/>
              <a:t>04.12.2013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636046C0-8A92-4E40-B931-77A8EEB71F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Чтобы</a:t>
            </a:r>
            <a:r>
              <a:rPr lang="ru-RU" baseline="0" dirty="0" smtClean="0"/>
              <a:t> изменить первый пример визитной карточки, замените имеющееся содержимое своими собственными данными.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Или, если вы хотите начать с нуля, нажмите кнопку "Создать слайд" на вкладке "Главная", чтобы добавить новую страницу. Теперь введите текст в пустые заполнители.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Текст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00" name="Текст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01" name="Текст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02" name="Текст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03" name="Текст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204" name="Текст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05" name="Текст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06" name="Текст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07" name="Текст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08" name="Текст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111" name="Текст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112" name="Текст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113" name="Текст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114" name="Текст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115" name="Текст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194" name="Текст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195" name="Текст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196" name="Текст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197" name="Текст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198" name="Текст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209" name="Текст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10" name="Текст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11" name="Текст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12" name="Текст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13" name="Текст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214" name="Текст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15" name="Текст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16" name="Текст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17" name="Текст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18" name="Текст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219" name="Текст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20" name="Текст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21" name="Текст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22" name="Текст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23" name="Текст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224" name="Текст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25" name="Текст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26" name="Текст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27" name="Текст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28" name="Текст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229" name="Текст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30" name="Текст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31" name="Текст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32" name="Текст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33" name="Текст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  <p:sp>
        <p:nvSpPr>
          <p:cNvPr id="234" name="Текст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имя</a:t>
            </a:r>
          </a:p>
        </p:txBody>
      </p:sp>
      <p:sp>
        <p:nvSpPr>
          <p:cNvPr id="235" name="Текст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ru-RU" dirty="0"/>
              <a:t>Введите должность или хобби</a:t>
            </a:r>
          </a:p>
        </p:txBody>
      </p:sp>
      <p:sp>
        <p:nvSpPr>
          <p:cNvPr id="236" name="Текст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Номер телефона | Номер телефона</a:t>
            </a:r>
          </a:p>
        </p:txBody>
      </p:sp>
      <p:sp>
        <p:nvSpPr>
          <p:cNvPr id="237" name="Текст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Адрес электронной почты | Имя в </a:t>
            </a:r>
            <a:r>
              <a:rPr lang="ru-RU" dirty="0" err="1"/>
              <a:t>Twitter</a:t>
            </a:r>
            <a:endParaRPr lang="ru-RU" dirty="0"/>
          </a:p>
        </p:txBody>
      </p:sp>
      <p:sp>
        <p:nvSpPr>
          <p:cNvPr id="238" name="Текст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ru-R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ru-RU" dirty="0"/>
              <a:t>URL-адрес блога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сетка визитной карточки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ru-RU"/>
              <a:t>04.12.2013</a:t>
            </a:fld>
            <a:endParaRPr lang="ru-RU" dirty="0"/>
          </a:p>
        </p:txBody>
      </p:sp>
      <p:sp>
        <p:nvSpPr>
          <p:cNvPr id="5" name="Нижний колонтитул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Рисунок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Рисунок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Рисунок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Рисунок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Группа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Группа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Рисунок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Рисунок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Рисунок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Рисунок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Рисунок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Рисунок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Рисунок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Рисунок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Группа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Группа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Рисунок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Рисунок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Рисунок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Рисунок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Рисунок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Рисунок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Рисунок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Рисунок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Группа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Группа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Рисунок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Рисунок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Рисунок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Рисунок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Рисунок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Рисунок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Рисунок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Рисунок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Группа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Группа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Рисунок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Рисунок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Рисунок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Рисунок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Рисунок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Рисунок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Рисунок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Рисунок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Группа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Группа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Рисунок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Рисунок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Рисунок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Рисунок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Рисунок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Рисунок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Рисунок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Рисунок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Группа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Группа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Рисунок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Рисунок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Рисунок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Рисунок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Рисунок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Рисунок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Рисунок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Рисунок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Группа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Группа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Рисунок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Рисунок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Рисунок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Рисунок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Рисунок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Рисунок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Рисунок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Рисунок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Группа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Группа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Рисунок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Рисунок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Рисунок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Рисунок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Рисунок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Рисунок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Рисунок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Рисунок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Группа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Группа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Рисунок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Рисунок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Рисунок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Рисунок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Рисунок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Рисунок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Рисунок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Рисунок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Группа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Рисунок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Рисунок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Рисунок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Рисунок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Рисунок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ru-RU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ru-RU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Текст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ru-RU" dirty="0"/>
              <a:t>Елизавета Полякова</a:t>
            </a:r>
          </a:p>
        </p:txBody>
      </p:sp>
      <p:sp>
        <p:nvSpPr>
          <p:cNvPr id="492" name="Текст 491"/>
          <p:cNvSpPr>
            <a:spLocks noGrp="1"/>
          </p:cNvSpPr>
          <p:nvPr>
            <p:ph type="body" sz="quarter" idx="85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Мастер по созданию альбомов для вырезок и рукоделия</a:t>
            </a:r>
          </a:p>
        </p:txBody>
      </p:sp>
      <p:sp>
        <p:nvSpPr>
          <p:cNvPr id="493" name="Текст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ru-RU" dirty="0"/>
              <a:t>моб. + 7 (922) 555-1234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ru-RU" dirty="0"/>
              <a:t> дом. (812) 555-12-34</a:t>
            </a:r>
          </a:p>
        </p:txBody>
      </p:sp>
      <p:sp>
        <p:nvSpPr>
          <p:cNvPr id="494" name="Текст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ru-RU" dirty="0"/>
              <a:t>polyakova@example.com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ru-RU" dirty="0"/>
              <a:t> @polyakovaexamplecom</a:t>
            </a:r>
          </a:p>
        </p:txBody>
      </p:sp>
      <p:sp>
        <p:nvSpPr>
          <p:cNvPr id="495" name="Текст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ru-RU" dirty="0"/>
              <a:t>www.example.com/polyakova/blog</a:t>
            </a:r>
          </a:p>
        </p:txBody>
      </p:sp>
      <p:sp>
        <p:nvSpPr>
          <p:cNvPr id="547" name="Текст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8" name="Текст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9" name="Текст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0" name="Текст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1" name="Текст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37" name="Текст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38" name="Текст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39" name="Текст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0" name="Текст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1" name="Текст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2" name="Текст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3" name="Текст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4" name="Текст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5" name="Текст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6" name="Текст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2" name="Текст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3" name="Текст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4" name="Текст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5" name="Текст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6" name="Текст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7" name="Текст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8" name="Текст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59" name="Текст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0" name="Текст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1" name="Текст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2" name="Текст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3" name="Текст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4" name="Текст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5" name="Текст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6" name="Текст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7" name="Текст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8" name="Текст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9" name="Текст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0" name="Текст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1" name="Текст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2" name="Текст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3" name="Текст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4" name="Текст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5" name="Текст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6" name="Текст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7" name="Текст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8" name="Текст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9" name="Текст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80" name="Текст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81" name="Текст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изитные карточки с божьими коровками по центру">
  <a:themeElements>
    <a:clrScheme name="божья коровка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ru-RU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Визитные карточки с божьими коровками по центру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2013-07-31T14:27:41Z</dcterms:created>
  <dcterms:modified xsi:type="dcterms:W3CDTF">2013-12-04T07:36:03Z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