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7772400" cy="10058400"/>
  <p:notesSz cx="6858000" cy="91440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2136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84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1A822C0B-C167-4C5B-9CDA-EDCBB693EDEB}" type="datetime1">
              <a:rPr lang="ru-RU" smtClean="0"/>
              <a:pPr algn="r" rtl="0"/>
              <a:t>22.01.2014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45162B91-8186-4ED6-B15C-4326B6DFC4AD}" type="datetime1">
              <a:rPr lang="ru-RU" smtClean="0"/>
              <a:pPr/>
              <a:t>22.01.2014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Не стесняйтесь! Чтобы добавить свое поздравление или указать, от кого эта открытка, просто выделите текст на странице и замените его. (Текст вверху перевернется автоматически.)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424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ru" dirty="0"/>
              <a:t>Не стесняйтесь! Чтобы добавить свое поздравление или указать, от кого эта открытка, просто выделите текст на странице и замените его. (Текст вверху перевернется автоматически.)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363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еш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 userDrawn="1"/>
        </p:nvGrpSpPr>
        <p:grpSpPr>
          <a:xfrm>
            <a:off x="456509" y="5467350"/>
            <a:ext cx="6859382" cy="4140874"/>
            <a:chOff x="438912" y="5467350"/>
            <a:chExt cx="6859382" cy="4140874"/>
          </a:xfrm>
        </p:grpSpPr>
        <p:sp>
          <p:nvSpPr>
            <p:cNvPr id="32" name="Прямоугольник 5"/>
            <p:cNvSpPr>
              <a:spLocks noChangeArrowheads="1"/>
            </p:cNvSpPr>
            <p:nvPr userDrawn="1"/>
          </p:nvSpPr>
          <p:spPr bwMode="auto">
            <a:xfrm>
              <a:off x="438912" y="5467350"/>
              <a:ext cx="6858000" cy="414087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ru-RU" dirty="0"/>
            </a:p>
          </p:txBody>
        </p:sp>
        <p:pic>
          <p:nvPicPr>
            <p:cNvPr id="33" name="Рисунок 32"/>
            <p:cNvPicPr preferRelativeResize="0">
              <a:picLocks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0294" y="5467350"/>
              <a:ext cx="6858000" cy="4140874"/>
            </a:xfrm>
            <a:prstGeom prst="rect">
              <a:avLst/>
            </a:prstGeom>
          </p:spPr>
        </p:pic>
      </p:grpSp>
      <p:sp>
        <p:nvSpPr>
          <p:cNvPr id="34" name="Прямоугольник 5"/>
          <p:cNvSpPr>
            <a:spLocks noChangeArrowheads="1"/>
          </p:cNvSpPr>
          <p:nvPr userDrawn="1"/>
        </p:nvSpPr>
        <p:spPr bwMode="auto">
          <a:xfrm>
            <a:off x="457200" y="6438608"/>
            <a:ext cx="6858000" cy="2083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5" name="Полилиния 13"/>
          <p:cNvSpPr>
            <a:spLocks/>
          </p:cNvSpPr>
          <p:nvPr userDrawn="1"/>
        </p:nvSpPr>
        <p:spPr bwMode="auto">
          <a:xfrm>
            <a:off x="1153838" y="5940451"/>
            <a:ext cx="5464725" cy="3049081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8" name="Текст 37"/>
          <p:cNvSpPr>
            <a:spLocks noGrp="1"/>
          </p:cNvSpPr>
          <p:nvPr>
            <p:ph type="body" sz="quarter" idx="10" hasCustomPrompt="1"/>
          </p:nvPr>
        </p:nvSpPr>
        <p:spPr>
          <a:xfrm>
            <a:off x="1755183" y="6330559"/>
            <a:ext cx="4262034" cy="2062060"/>
          </a:xfrm>
        </p:spPr>
        <p:txBody>
          <a:bodyPr rtlCol="0" anchor="ctr">
            <a:noAutofit/>
          </a:bodyPr>
          <a:lstStyle>
            <a:lvl1pPr marL="0" indent="0" algn="ctr" rtl="0">
              <a:lnSpc>
                <a:spcPct val="95000"/>
              </a:lnSpc>
              <a:spcBef>
                <a:spcPts val="0"/>
              </a:spcBef>
              <a:buNone/>
              <a:defRPr sz="43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dirty="0" smtClean="0"/>
              <a:t>Щелкните, чтобы изменить текст</a:t>
            </a:r>
            <a:endParaRPr lang="ru-RU" dirty="0"/>
          </a:p>
        </p:txBody>
      </p:sp>
      <p:sp>
        <p:nvSpPr>
          <p:cNvPr id="17" name="Полилиния 13"/>
          <p:cNvSpPr>
            <a:spLocks/>
          </p:cNvSpPr>
          <p:nvPr userDrawn="1"/>
        </p:nvSpPr>
        <p:spPr bwMode="auto">
          <a:xfrm>
            <a:off x="3201742" y="824853"/>
            <a:ext cx="1368916" cy="83076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3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44" name="Текст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201742" y="821966"/>
            <a:ext cx="1368916" cy="833656"/>
          </a:xfrm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48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dirty="0" smtClean="0"/>
              <a:t>#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нутрення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13"/>
          <p:cNvSpPr>
            <a:spLocks/>
          </p:cNvSpPr>
          <p:nvPr userDrawn="1"/>
        </p:nvSpPr>
        <p:spPr bwMode="auto">
          <a:xfrm>
            <a:off x="715351" y="1435030"/>
            <a:ext cx="6341698" cy="2141023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3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dirty="0"/>
          </a:p>
        </p:txBody>
      </p:sp>
      <p:sp>
        <p:nvSpPr>
          <p:cNvPr id="38" name="Текст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1054768" y="1738094"/>
            <a:ext cx="5662864" cy="1553884"/>
          </a:xfrm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42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l" rtl="0">
              <a:buNone/>
              <a:defRPr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 rtl="0"/>
            <a:r>
              <a:rPr lang="ru-RU" dirty="0" smtClean="0"/>
              <a:t>Образец текста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FFD603E-F69E-449B-B096-315FCC40C47A}" type="datetime1">
              <a:rPr lang="ru-RU" smtClean="0"/>
              <a:t>22.01.2014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dirty="0" smtClean="0"/>
              <a:t>‹#›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hf sldNum="0" hdr="0" ftr="0" dt="0"/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ru-RU" sz="6000" dirty="0" smtClean="0"/>
              <a:t>С днем рождения!</a:t>
            </a:r>
            <a:endParaRPr lang="ru-RU" sz="600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r>
              <a:rPr lang="ru-RU" sz="4100" dirty="0" smtClean="0"/>
              <a:t>С совершеннолетием!</a:t>
            </a:r>
            <a:endParaRPr lang="ru-RU" sz="4100" dirty="0"/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ткрытка на день рождения с голубой лентой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ibbon.potx" id="{51735B83-B3BE-41CA-9646-08DB68528353}" vid="{72634A91-A8C8-4B4D-8B58-72125C8FC400}"/>
    </a:ext>
  </a:extLst>
</a:theme>
</file>

<file path=ppt/theme/theme2.xml><?xml version="1.0" encoding="utf-8"?>
<a:theme xmlns:a="http://schemas.openxmlformats.org/drawingml/2006/main" name="Тема Offic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BD58A2-4AC1-43F6-90BE-F93AD09881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A16042-0F3A-4FCE-90F9-DB7CE2A17DF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9F22E67-C8ED-4095-8EF5-FCD768A28B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70</Words>
  <Application>Microsoft Office PowerPoint</Application>
  <PresentationFormat>Произвольный</PresentationFormat>
  <Paragraphs>7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Century</vt:lpstr>
      <vt:lpstr>Открытка на день рождения с голубой лентой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2013-07-31T01:58:55Z</dcterms:created>
  <dcterms:modified xsi:type="dcterms:W3CDTF">2014-01-22T09:22:35Z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