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Текст]"/>
      <dgm:spPr/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Август </a:t>
          </a:r>
          <a:endParaRPr lang="ru-RU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ru-RU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ru-RU"/>
        </a:p>
      </dgm:t>
    </dgm:pt>
    <dgm:pt modelId="{3B5A2B10-C83E-4584-B68F-BDB27D2D7BA0}">
      <dgm:prSet phldrT="[Текст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Начало полугодия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ru-RU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ru-RU"/>
        </a:p>
      </dgm:t>
    </dgm:pt>
    <dgm:pt modelId="{72F17CAC-1C7F-4930-9E19-1F3BF59FE5C4}">
      <dgm:prSet phldrT="[Текст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Сентябрь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ru-RU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ru-RU"/>
        </a:p>
      </dgm:t>
    </dgm:pt>
    <dgm:pt modelId="{D939802B-FE52-4388-BE4C-39B4C0B339D6}">
      <dgm:prSet phldrT="[Текст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"Неделя настроений"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ru-RU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ru-RU"/>
        </a:p>
      </dgm:t>
    </dgm:pt>
    <dgm:pt modelId="{F62D328C-097D-4D38-AAC9-B75947616C75}">
      <dgm:prSet phldrT="[Текст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Школьные рисунки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ru-RU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ru-RU"/>
        </a:p>
      </dgm:t>
    </dgm:pt>
    <dgm:pt modelId="{006E2FF4-3EF7-493B-9598-15FE9A6DDDE3}">
      <dgm:prSet phldrT="[Текст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Октябрь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ru-RU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ru-RU"/>
        </a:p>
      </dgm:t>
    </dgm:pt>
    <dgm:pt modelId="{ED25980A-D664-4CB4-97D8-81EC0E7A2D6A}">
      <dgm:prSet phldrT="[Текст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Встреча выпускников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ru-RU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ru-RU"/>
        </a:p>
      </dgm:t>
    </dgm:pt>
    <dgm:pt modelId="{191569A1-5993-40FD-A9E6-7FA3E3FA9ECD}">
      <dgm:prSet phldrT="[Текст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Талант-шоу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ru-RU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ru-RU"/>
        </a:p>
      </dgm:t>
    </dgm:pt>
    <dgm:pt modelId="{4D557B28-3CA3-411E-B702-8EF91D9CC55A}">
      <dgm:prSet phldrT="[Текст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Ноябрь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ru-RU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ru-RU"/>
        </a:p>
      </dgm:t>
    </dgm:pt>
    <dgm:pt modelId="{446F5F61-7D7B-44A6-9FE1-1EC88BBA857C}">
      <dgm:prSet phldrT="[Текст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Осенние каникулы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ru-RU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ru-RU"/>
        </a:p>
      </dgm:t>
    </dgm:pt>
    <dgm:pt modelId="{0616B34A-C65E-4028-BD54-33C9E29DF821}">
      <dgm:prSet phldrT="[Текст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Декабрь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ru-RU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ru-RU"/>
        </a:p>
      </dgm:t>
    </dgm:pt>
    <dgm:pt modelId="{D5660B59-7A08-41D1-8319-52A51C105EFE}">
      <dgm:prSet phldrT="[Текст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Зимние каникулы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ru-RU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ru-RU"/>
        </a:p>
      </dgm:t>
    </dgm:pt>
    <dgm:pt modelId="{DC728E32-19DA-49E7-8AED-BB7BECF753E9}">
      <dgm:prSet phldrT="[Текст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ru-RU">
              <a:latin typeface="Calibri"/>
              <a:ea typeface="+mn-ea"/>
              <a:cs typeface="+mn-cs"/>
            </a:rPr>
            <a:t>Конец полугодия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ru-RU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ru-RU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Calibri"/>
              <a:ea typeface="+mn-ea"/>
              <a:cs typeface="+mn-cs"/>
            </a:rPr>
            <a:t>Август </a:t>
          </a:r>
          <a:endParaRPr lang="ru-RU" sz="1800" kern="1200"/>
        </a:p>
      </dsp:txBody>
      <dsp:txXfrm>
        <a:off x="376576" y="846613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Начало полугодия</a:t>
          </a:r>
        </a:p>
      </dsp:txBody>
      <dsp:txXfrm>
        <a:off x="696" y="1692343"/>
        <a:ext cx="1503521" cy="1075781"/>
      </dsp:txXfrm>
    </dsp:sp>
    <dsp:sp modelId="{140214F8-1F22-46EC-85BD-346BED084889}">
      <dsp:nvSpPr>
        <dsp:cNvPr id="0" name=""/>
        <dsp:cNvSpPr/>
      </dsp:nvSpPr>
      <dsp:spPr>
        <a:xfrm>
          <a:off x="1664097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Calibri"/>
              <a:ea typeface="+mn-ea"/>
              <a:cs typeface="+mn-cs"/>
            </a:rPr>
            <a:t>Сентябрь</a:t>
          </a:r>
        </a:p>
      </dsp:txBody>
      <dsp:txXfrm>
        <a:off x="2039977" y="846613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"Неделя настроений"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Школьные рисунки</a:t>
          </a:r>
        </a:p>
      </dsp:txBody>
      <dsp:txXfrm>
        <a:off x="1664097" y="1692343"/>
        <a:ext cx="1503521" cy="1075781"/>
      </dsp:txXfrm>
    </dsp:sp>
    <dsp:sp modelId="{98C104A4-957C-4859-813D-FD6E50F20C6A}">
      <dsp:nvSpPr>
        <dsp:cNvPr id="0" name=""/>
        <dsp:cNvSpPr/>
      </dsp:nvSpPr>
      <dsp:spPr>
        <a:xfrm>
          <a:off x="3327499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Calibri"/>
              <a:ea typeface="+mn-ea"/>
              <a:cs typeface="+mn-cs"/>
            </a:rPr>
            <a:t>Октябрь</a:t>
          </a:r>
        </a:p>
      </dsp:txBody>
      <dsp:txXfrm>
        <a:off x="3703379" y="846613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Встреча выпускников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Талант-шоу</a:t>
          </a:r>
        </a:p>
      </dsp:txBody>
      <dsp:txXfrm>
        <a:off x="3327499" y="1692343"/>
        <a:ext cx="1503521" cy="1075781"/>
      </dsp:txXfrm>
    </dsp:sp>
    <dsp:sp modelId="{F51DCB34-B109-49B2-A50B-6B3F773FB6AA}">
      <dsp:nvSpPr>
        <dsp:cNvPr id="0" name=""/>
        <dsp:cNvSpPr/>
      </dsp:nvSpPr>
      <dsp:spPr>
        <a:xfrm>
          <a:off x="4990900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Calibri"/>
              <a:ea typeface="+mn-ea"/>
              <a:cs typeface="+mn-cs"/>
            </a:rPr>
            <a:t>Ноябрь</a:t>
          </a:r>
        </a:p>
      </dsp:txBody>
      <dsp:txXfrm>
        <a:off x="5366780" y="846613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Осенние каникулы</a:t>
          </a:r>
        </a:p>
      </dsp:txBody>
      <dsp:txXfrm>
        <a:off x="4990900" y="1692343"/>
        <a:ext cx="1503521" cy="1075781"/>
      </dsp:txXfrm>
    </dsp:sp>
    <dsp:sp modelId="{5B08B5AA-C837-4AD9-8D57-0C9E6C89F271}">
      <dsp:nvSpPr>
        <dsp:cNvPr id="0" name=""/>
        <dsp:cNvSpPr/>
      </dsp:nvSpPr>
      <dsp:spPr>
        <a:xfrm>
          <a:off x="6654302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Calibri"/>
              <a:ea typeface="+mn-ea"/>
              <a:cs typeface="+mn-cs"/>
            </a:rPr>
            <a:t>Декабрь</a:t>
          </a:r>
        </a:p>
      </dsp:txBody>
      <dsp:txXfrm>
        <a:off x="7030182" y="846613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Зимние каникулы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>
              <a:latin typeface="Calibri"/>
              <a:ea typeface="+mn-ea"/>
              <a:cs typeface="+mn-cs"/>
            </a:rPr>
            <a:t>Конец полугодия</a:t>
          </a:r>
        </a:p>
      </dsp:txBody>
      <dsp:txXfrm>
        <a:off x="6654302" y="1692343"/>
        <a:ext cx="1503521" cy="107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2B1A7-0200-40FE-ADD1-871F2BF81396}" type="datetime1">
              <a:rPr lang="ru-RU" smtClean="0"/>
              <a:t>27.09.2013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B144-C872-45ED-AFC5-AA9F64F90B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4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C15A5-7856-48B7-9A8F-F30A098774F2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84454-5AD3-4E6A-AD26-2C2C0F06B6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9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ru-RU" sz="4800">
                <a:effectLst/>
              </a:defRPr>
            </a:lvl1pPr>
          </a:lstStyle>
          <a:p>
            <a:r>
              <a:rPr lang="ru-RU"/>
              <a:t>Образец заголовка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ru-RU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8FB662-E91E-44C2-BB98-939B6406F804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17" name="Рисунок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16" name="Текст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ru-RU" sz="1600"/>
            </a:lvl1pPr>
            <a:lvl2pPr marL="457200" indent="0" latinLnBrk="0">
              <a:buFontTx/>
              <a:buNone/>
              <a:defRPr lang="ru-RU"/>
            </a:lvl2pPr>
            <a:lvl3pPr marL="914400" indent="0" latinLnBrk="0">
              <a:buFontTx/>
              <a:buNone/>
              <a:defRPr lang="ru-RU"/>
            </a:lvl3pPr>
            <a:lvl4pPr marL="1371600" indent="0" latinLnBrk="0">
              <a:buFontTx/>
              <a:buNone/>
              <a:defRPr lang="ru-RU"/>
            </a:lvl4pPr>
            <a:lvl5pPr marL="1828800" indent="0" latinLnBrk="0">
              <a:buFontTx/>
              <a:buNone/>
              <a:defRPr lang="ru-RU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7C51B-56A3-454D-8CD0-AC34C6E4BC49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ru-RU" sz="3200" b="0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ru-RU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E13D4-8C40-4695-A103-17530276B484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ru-RU" sz="3200" b="0" cap="all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ru-RU"/>
            </a:lvl1pPr>
            <a:lvl2pPr marL="457200" indent="0" latinLnBrk="0">
              <a:buFontTx/>
              <a:buNone/>
              <a:defRPr lang="ru-RU"/>
            </a:lvl2pPr>
            <a:lvl3pPr marL="914400" indent="0" latinLnBrk="0">
              <a:buFontTx/>
              <a:buNone/>
              <a:defRPr lang="ru-RU"/>
            </a:lvl3pPr>
            <a:lvl4pPr marL="1371600" indent="0" latinLnBrk="0">
              <a:buFontTx/>
              <a:buNone/>
              <a:defRPr lang="ru-RU"/>
            </a:lvl4pPr>
            <a:lvl5pPr marL="1828800" indent="0" latinLnBrk="0">
              <a:buFontTx/>
              <a:buNone/>
              <a:defRPr lang="ru-RU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ru-RU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B92F78-B5D6-4F45-AFBA-1737C53CB558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  <p:sp>
        <p:nvSpPr>
          <p:cNvPr id="14" name="Поле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ru-RU" sz="8000" dirty="0" smtClean="0">
                <a:solidFill>
                  <a:schemeClr val="tx1"/>
                </a:solidFill>
                <a:effectLst/>
              </a:rPr>
              <a:t>«</a:t>
            </a:r>
            <a:endParaRPr lang="ru-RU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Поле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ru-RU" sz="8000" dirty="0" smtClean="0">
                <a:solidFill>
                  <a:schemeClr val="tx1"/>
                </a:solidFill>
                <a:effectLst/>
              </a:rPr>
              <a:t>»</a:t>
            </a:r>
            <a:endParaRPr lang="ru-RU" sz="8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ru-RU" sz="3200" b="0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ru-RU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80EEF-F46C-4978-8A9A-6F34784FC270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ru-RU"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ru-RU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ru-RU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C878AE-E2B6-444A-BE0C-49991469E950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  <p:sp>
        <p:nvSpPr>
          <p:cNvPr id="11" name="Поле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0" dirty="0" smtClean="0">
                <a:solidFill>
                  <a:schemeClr val="tx1"/>
                </a:solidFill>
                <a:effectLst/>
              </a:rPr>
              <a:t>«</a:t>
            </a:r>
          </a:p>
        </p:txBody>
      </p:sp>
      <p:sp>
        <p:nvSpPr>
          <p:cNvPr id="12" name="Поле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ru-RU" sz="8000" dirty="0" smtClean="0">
                <a:solidFill>
                  <a:schemeClr val="tx1"/>
                </a:solidFill>
                <a:effectLst/>
              </a:rPr>
              <a:t>»</a:t>
            </a:r>
            <a:endParaRPr lang="ru-RU" sz="8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начения 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ru-RU" b="0"/>
            </a:lvl1pPr>
          </a:lstStyle>
          <a:p>
            <a:pPr marL="0" lvl="0"/>
            <a:r>
              <a:rPr lang="ru-RU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ru-RU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ru-RU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3DAA6-F891-4AA6-B5F7-D6F9B688B146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35CD5-A418-4DAC-A056-264F82E17329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BD5A42-81FF-42FE-A936-78CFB1146267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32B932-18AE-4D31-B42B-495479167C4A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ru-RU" sz="3600" b="0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ru-RU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E69D36-29A0-4781-9DF8-CB4447A81476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21063E-30D4-4291-B167-EB7A8607C006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ru-RU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C8B739-5CCD-46B5-B1DC-3506A92C6F85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7C52B9-2CAF-402E-9B08-C08A2E694FAE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а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CF932B-9D90-4358-B344-A0D6463B1358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ru-RU" sz="2400" b="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6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4EA8D-C669-4003-B02C-A91996F38DB6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ru-RU" sz="2800" b="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ru-RU" sz="1600"/>
            </a:lvl1pPr>
            <a:lvl2pPr marL="457200" indent="0" latinLnBrk="0">
              <a:buNone/>
              <a:defRPr lang="ru-RU" sz="1600"/>
            </a:lvl2pPr>
            <a:lvl3pPr marL="914400" indent="0" latinLnBrk="0">
              <a:buNone/>
              <a:defRPr lang="ru-RU" sz="1600"/>
            </a:lvl3pPr>
            <a:lvl4pPr marL="1371600" indent="0" latinLnBrk="0">
              <a:buNone/>
              <a:defRPr lang="ru-RU" sz="1600"/>
            </a:lvl4pPr>
            <a:lvl5pPr marL="1828800" indent="0" latinLnBrk="0">
              <a:buNone/>
              <a:defRPr lang="ru-RU" sz="1600"/>
            </a:lvl5pPr>
            <a:lvl6pPr marL="2286000" indent="0" latinLnBrk="0">
              <a:buNone/>
              <a:defRPr lang="ru-RU" sz="1600"/>
            </a:lvl6pPr>
            <a:lvl7pPr marL="2743200" indent="0" latinLnBrk="0">
              <a:buNone/>
              <a:defRPr lang="ru-RU" sz="1600"/>
            </a:lvl7pPr>
            <a:lvl8pPr marL="3200400" indent="0" latinLnBrk="0">
              <a:buNone/>
              <a:defRPr lang="ru-RU" sz="1600"/>
            </a:lvl8pPr>
            <a:lvl9pPr marL="3657600" indent="0" latinLnBrk="0">
              <a:buNone/>
              <a:defRPr lang="ru-RU" sz="16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ru-RU" sz="18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271157-2534-41A6-A3E0-7A148C1491AA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ru-RU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2FDF2D-B3A7-40CA-98EC-E969B5D1B1CA}" type="datetime1">
              <a:rPr lang="ru-RU" smtClean="0"/>
              <a:pPr/>
              <a:t>27.09.2013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ru-RU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ru-RU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0" hangingPunct="1">
        <a:defRPr lang="ru-RU">
          <a:solidFill>
            <a:schemeClr val="tx2"/>
          </a:solidFill>
        </a:defRPr>
      </a:lvl2pPr>
      <a:lvl3pPr eaLnBrk="1" latinLnBrk="0" hangingPunct="1">
        <a:defRPr lang="ru-RU">
          <a:solidFill>
            <a:schemeClr val="tx2"/>
          </a:solidFill>
        </a:defRPr>
      </a:lvl3pPr>
      <a:lvl4pPr eaLnBrk="1" latinLnBrk="0" hangingPunct="1">
        <a:defRPr lang="ru-RU">
          <a:solidFill>
            <a:schemeClr val="tx2"/>
          </a:solidFill>
        </a:defRPr>
      </a:lvl4pPr>
      <a:lvl5pPr eaLnBrk="1" latinLnBrk="0" hangingPunct="1">
        <a:defRPr lang="ru-RU">
          <a:solidFill>
            <a:schemeClr val="tx2"/>
          </a:solidFill>
        </a:defRPr>
      </a:lvl5pPr>
      <a:lvl6pPr eaLnBrk="1" latinLnBrk="0" hangingPunct="1">
        <a:defRPr lang="ru-RU">
          <a:solidFill>
            <a:schemeClr val="tx2"/>
          </a:solidFill>
        </a:defRPr>
      </a:lvl6pPr>
      <a:lvl7pPr eaLnBrk="1" latinLnBrk="0" hangingPunct="1">
        <a:defRPr lang="ru-RU">
          <a:solidFill>
            <a:schemeClr val="tx2"/>
          </a:solidFill>
        </a:defRPr>
      </a:lvl7pPr>
      <a:lvl8pPr eaLnBrk="1" latinLnBrk="0" hangingPunct="1">
        <a:defRPr lang="ru-RU">
          <a:solidFill>
            <a:schemeClr val="tx2"/>
          </a:solidFill>
        </a:defRPr>
      </a:lvl8pPr>
      <a:lvl9pPr eaLnBrk="1" latinLnBrk="0" hangingPunct="1">
        <a:defRPr lang="ru-RU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ru-RU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Простой уголковый процесс </a:t>
            </a:r>
            <a:r>
              <a:rPr lang="ru-RU" dirty="0" err="1"/>
              <a:t>SmartArt</a:t>
            </a:r>
            <a:endParaRPr lang="ru-RU" dirty="0"/>
          </a:p>
        </p:txBody>
      </p:sp>
      <p:graphicFrame>
        <p:nvGraphicFramePr>
          <p:cNvPr id="6" name="Объект 5" descr="Простой уголковый процесс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9895784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Срез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Срез</vt:lpstr>
      <vt:lpstr>Простой уголковый процесс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2013-06-24T21:40:15Z</dcterms:created>
  <dcterms:modified xsi:type="dcterms:W3CDTF">2013-09-27T11:43:28Z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