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>
      <p:cViewPr varScale="1">
        <p:scale>
          <a:sx n="86" d="100"/>
          <a:sy n="86" d="100"/>
        </p:scale>
        <p:origin x="46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CBEEF32F-3280-4663-880F-C8D2FC70E993}" type="datetimeFigureOut">
              <a:rPr lang="ru-RU" smtClean="0"/>
              <a:t>27.09.2013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E29D1FE-C207-4476-99C1-A7028091A9C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A58F2AD0-9975-4D3C-912A-0B60BD0D07D1}" type="datetimeFigureOut">
              <a:rPr lang="ru-RU"/>
              <a:t>27.09.2013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AC7710D8-8C21-4D48-B89D-C2D2CB3EC4C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Образ слайда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Заметки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Чтобы изменить эту рекламную листовку, просто выберите образец текста, а затем введите сведения о событии. Или, если вы предпочитаете начинать с чистого листа, нажмите кнопку «Создать слайд» на вкладке «Главная», чтобы вставить новую страницу.</a:t>
            </a:r>
            <a:r>
              <a:rPr lang="ru-RU" baseline="0" dirty="0" smtClean="0"/>
              <a:t> Теперь введите свой текст в пустые заполнители.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екламная листовка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149635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8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11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2406873"/>
            <a:ext cx="4422658" cy="18095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8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15" name="Текст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16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17" name="Текст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18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ru-RU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19" name="Текст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20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ru-RU" sz="2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21" name="Текст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ru-RU" sz="2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22" name="Текст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ru-RU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25" name="Текст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ru-RU" sz="2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Добавьте текст</a:t>
            </a:r>
            <a:endParaRPr lang="ru-RU" dirty="0"/>
          </a:p>
        </p:txBody>
      </p:sp>
      <p:sp>
        <p:nvSpPr>
          <p:cNvPr id="26" name="Текст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ru-RU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27" name="Текст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ru-RU" sz="2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28" name="Текст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ru-RU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29" name="Текст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ru-RU" sz="2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  <p:sp>
        <p:nvSpPr>
          <p:cNvPr id="30" name="Текст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ru-RU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ru-RU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ru-RU" dirty="0"/>
              <a:t>Добавьте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Добавьте текст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ru-RU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ru-R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ru-RU" sz="8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ru-RU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5800" dirty="0"/>
              <a:t>Конкурс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710816" y="1605010"/>
            <a:ext cx="4422658" cy="201159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5600" dirty="0"/>
              <a:t>студенческих ансамблей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710816" y="3722411"/>
            <a:ext cx="4422658" cy="557480"/>
          </a:xfrm>
        </p:spPr>
        <p:txBody>
          <a:bodyPr/>
          <a:lstStyle/>
          <a:p>
            <a:r>
              <a:rPr lang="ru-RU" dirty="0"/>
              <a:t>Время проведения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>
          <a:xfrm>
            <a:off x="710816" y="4279890"/>
            <a:ext cx="4422658" cy="894566"/>
          </a:xfrm>
        </p:spPr>
        <p:txBody>
          <a:bodyPr/>
          <a:lstStyle/>
          <a:p>
            <a:r>
              <a:rPr lang="ru-RU" dirty="0"/>
              <a:t>8 июня 2013 г.</a:t>
            </a:r>
          </a:p>
          <a:p>
            <a:r>
              <a:rPr lang="ru-RU" dirty="0"/>
              <a:t>20:00–24:00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/>
          </p:nvPr>
        </p:nvSpPr>
        <p:spPr>
          <a:xfrm>
            <a:off x="710816" y="5422874"/>
            <a:ext cx="4422658" cy="557480"/>
          </a:xfrm>
        </p:spPr>
        <p:txBody>
          <a:bodyPr/>
          <a:lstStyle/>
          <a:p>
            <a:r>
              <a:rPr lang="ru-RU" dirty="0"/>
              <a:t>Место проведения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7"/>
          </p:nvPr>
        </p:nvSpPr>
        <p:spPr>
          <a:xfrm>
            <a:off x="710816" y="5980353"/>
            <a:ext cx="4422658" cy="894566"/>
          </a:xfrm>
        </p:spPr>
        <p:txBody>
          <a:bodyPr/>
          <a:lstStyle/>
          <a:p>
            <a:r>
              <a:rPr lang="ru-RU" dirty="0"/>
              <a:t>Актовый зал университета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8"/>
          </p:nvPr>
        </p:nvSpPr>
        <p:spPr>
          <a:xfrm>
            <a:off x="710816" y="7017235"/>
            <a:ext cx="4422658" cy="453200"/>
          </a:xfrm>
        </p:spPr>
        <p:txBody>
          <a:bodyPr/>
          <a:lstStyle/>
          <a:p>
            <a:r>
              <a:rPr lang="ru-RU" dirty="0"/>
              <a:t>ул. Студенческая, д. 123, г. Москва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9"/>
          </p:nvPr>
        </p:nvSpPr>
        <p:spPr>
          <a:xfrm>
            <a:off x="710816" y="7557886"/>
            <a:ext cx="4422658" cy="970721"/>
          </a:xfrm>
        </p:spPr>
        <p:txBody>
          <a:bodyPr/>
          <a:lstStyle/>
          <a:p>
            <a:r>
              <a:rPr lang="ru-RU" dirty="0"/>
              <a:t>УЧАСТНИКИ •</a:t>
            </a:r>
            <a:r>
              <a:rPr lang="ru-RU" dirty="0">
                <a:solidFill>
                  <a:schemeClr val="accent1"/>
                </a:solidFill>
              </a:rPr>
              <a:t> Название вашей группы</a:t>
            </a:r>
            <a:r>
              <a:rPr lang="ru-RU" dirty="0"/>
              <a:t> • Название вашей группы • </a:t>
            </a:r>
            <a:r>
              <a:rPr lang="ru-RU" dirty="0">
                <a:solidFill>
                  <a:schemeClr val="accent1"/>
                </a:solidFill>
              </a:rPr>
              <a:t>Название вашей группы</a:t>
            </a:r>
            <a:r>
              <a:rPr lang="ru-RU" dirty="0"/>
              <a:t> • Название вашей группы •</a:t>
            </a:r>
            <a:r>
              <a:rPr lang="ru-RU" dirty="0">
                <a:solidFill>
                  <a:schemeClr val="accent1"/>
                </a:solidFill>
              </a:rPr>
              <a:t> Название вашей группы</a:t>
            </a:r>
            <a:r>
              <a:rPr lang="ru-RU" dirty="0"/>
              <a:t> • Название вашей группы • </a:t>
            </a:r>
            <a:r>
              <a:rPr lang="ru-RU" dirty="0">
                <a:solidFill>
                  <a:schemeClr val="accent1"/>
                </a:solidFill>
              </a:rPr>
              <a:t>Название вашей группы 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0"/>
          </p:nvPr>
        </p:nvSpPr>
        <p:spPr>
          <a:xfrm>
            <a:off x="710816" y="8917492"/>
            <a:ext cx="4422658" cy="562274"/>
          </a:xfrm>
        </p:spPr>
        <p:txBody>
          <a:bodyPr/>
          <a:lstStyle/>
          <a:p>
            <a:r>
              <a:rPr lang="ru-RU" dirty="0"/>
              <a:t>ВЕБ-АДРЕС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21"/>
          </p:nvPr>
        </p:nvSpPr>
        <p:spPr>
          <a:xfrm>
            <a:off x="5443237" y="823066"/>
            <a:ext cx="1936131" cy="763643"/>
          </a:xfrm>
        </p:spPr>
        <p:txBody>
          <a:bodyPr/>
          <a:lstStyle/>
          <a:p>
            <a:r>
              <a:rPr lang="ru-RU" sz="2000" dirty="0" smtClean="0"/>
              <a:t>Приглашаем зрителей</a:t>
            </a:r>
            <a:br>
              <a:rPr lang="ru-RU" sz="2000" dirty="0" smtClean="0"/>
            </a:br>
            <a:r>
              <a:rPr lang="ru-RU" sz="2000" dirty="0" smtClean="0"/>
              <a:t>всех возрастов</a:t>
            </a:r>
            <a:endParaRPr lang="ru-RU" sz="20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ru-RU" sz="2000" dirty="0"/>
              <a:t>Бронирование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 smtClean="0"/>
              <a:t>Обычный</a:t>
            </a:r>
            <a:r>
              <a:rPr lang="en-US" dirty="0" smtClean="0"/>
              <a:t> </a:t>
            </a:r>
            <a:r>
              <a:rPr lang="ru-RU" dirty="0" smtClean="0"/>
              <a:t>билет</a:t>
            </a:r>
            <a:r>
              <a:rPr lang="ru-RU" sz="1300" dirty="0" smtClean="0"/>
              <a:t> — 180 р. </a:t>
            </a:r>
            <a:r>
              <a:rPr lang="ru-RU" sz="1300" dirty="0" smtClean="0"/>
              <a:t>VIP — 360 р.</a:t>
            </a:r>
          </a:p>
          <a:p>
            <a:r>
              <a:rPr lang="ru-RU" sz="1300" dirty="0" smtClean="0"/>
              <a:t>Специальные </a:t>
            </a:r>
            <a:r>
              <a:rPr lang="ru-RU" sz="1300" dirty="0" smtClean="0"/>
              <a:t>цены для</a:t>
            </a:r>
            <a:br>
              <a:rPr lang="ru-RU" sz="1300" dirty="0" smtClean="0"/>
            </a:br>
            <a:r>
              <a:rPr lang="ru-RU" sz="1300" dirty="0" smtClean="0"/>
              <a:t>групп см. на сайте</a:t>
            </a:r>
            <a:endParaRPr lang="ru-RU" sz="13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24"/>
          </p:nvPr>
        </p:nvSpPr>
        <p:spPr>
          <a:xfrm>
            <a:off x="5443237" y="3419676"/>
            <a:ext cx="1936131" cy="666824"/>
          </a:xfrm>
        </p:spPr>
        <p:txBody>
          <a:bodyPr/>
          <a:lstStyle/>
          <a:p>
            <a:r>
              <a:rPr lang="ru-RU" sz="2000" dirty="0"/>
              <a:t>Покупка на месте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25"/>
          </p:nvPr>
        </p:nvSpPr>
        <p:spPr>
          <a:xfrm>
            <a:off x="5443237" y="4086499"/>
            <a:ext cx="1936131" cy="910768"/>
          </a:xfrm>
        </p:spPr>
        <p:txBody>
          <a:bodyPr/>
          <a:lstStyle/>
          <a:p>
            <a:r>
              <a:rPr lang="ru-RU" sz="1300" dirty="0" smtClean="0"/>
              <a:t>Обычный билет — 200 р.</a:t>
            </a:r>
          </a:p>
          <a:p>
            <a:r>
              <a:rPr lang="ru-RU" sz="1300" dirty="0" smtClean="0"/>
              <a:t>VIP — 400 р.</a:t>
            </a:r>
          </a:p>
          <a:p>
            <a:r>
              <a:rPr lang="ru-RU" sz="1300" dirty="0" smtClean="0"/>
              <a:t>Специальные цены для</a:t>
            </a:r>
            <a:br>
              <a:rPr lang="ru-RU" sz="1300" dirty="0" smtClean="0"/>
            </a:br>
            <a:r>
              <a:rPr lang="ru-RU" sz="1300" dirty="0" smtClean="0"/>
              <a:t>групп см. на сайте</a:t>
            </a:r>
            <a:endParaRPr lang="ru-RU" sz="1300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6"/>
          </p:nvPr>
        </p:nvSpPr>
        <p:spPr>
          <a:xfrm>
            <a:off x="5443237" y="4940831"/>
            <a:ext cx="1936131" cy="418631"/>
          </a:xfrm>
        </p:spPr>
        <p:txBody>
          <a:bodyPr/>
          <a:lstStyle/>
          <a:p>
            <a:r>
              <a:rPr lang="ru-RU" sz="2000" dirty="0"/>
              <a:t>Спонсоры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27"/>
          </p:nvPr>
        </p:nvSpPr>
        <p:spPr>
          <a:xfrm>
            <a:off x="5443237" y="5357213"/>
            <a:ext cx="1936131" cy="1835215"/>
          </a:xfrm>
        </p:spPr>
        <p:txBody>
          <a:bodyPr/>
          <a:lstStyle/>
          <a:p>
            <a:r>
              <a:rPr lang="ru-RU" sz="1300" dirty="0" err="1"/>
              <a:t>Adventure</a:t>
            </a:r>
            <a:r>
              <a:rPr lang="ru-RU" sz="1300" dirty="0"/>
              <a:t> </a:t>
            </a:r>
            <a:r>
              <a:rPr lang="ru-RU" sz="1300" dirty="0" err="1"/>
              <a:t>Works</a:t>
            </a:r>
            <a:endParaRPr lang="ru-RU" sz="1300" dirty="0"/>
          </a:p>
          <a:p>
            <a:r>
              <a:rPr lang="ru-RU" sz="1300" dirty="0" err="1"/>
              <a:t>Alpine</a:t>
            </a:r>
            <a:r>
              <a:rPr lang="ru-RU" sz="1300" dirty="0"/>
              <a:t> </a:t>
            </a:r>
            <a:r>
              <a:rPr lang="ru-RU" sz="1300" dirty="0" err="1"/>
              <a:t>Ski</a:t>
            </a:r>
            <a:r>
              <a:rPr lang="ru-RU" sz="1300" dirty="0"/>
              <a:t> </a:t>
            </a:r>
            <a:r>
              <a:rPr lang="ru-RU" sz="1300" dirty="0" err="1"/>
              <a:t>House</a:t>
            </a:r>
            <a:endParaRPr lang="ru-RU" sz="1300" dirty="0"/>
          </a:p>
          <a:p>
            <a:r>
              <a:rPr lang="ru-RU" sz="1300" dirty="0" err="1"/>
              <a:t>Contoso</a:t>
            </a:r>
            <a:r>
              <a:rPr lang="ru-RU" sz="1300" dirty="0"/>
              <a:t>, </a:t>
            </a:r>
            <a:r>
              <a:rPr lang="ru-RU" sz="1300" dirty="0" err="1"/>
              <a:t>Ltd</a:t>
            </a:r>
            <a:r>
              <a:rPr lang="ru-RU" sz="1300" dirty="0"/>
              <a:t>.</a:t>
            </a:r>
          </a:p>
          <a:p>
            <a:r>
              <a:rPr lang="ru-RU" sz="1300" dirty="0" err="1"/>
              <a:t>Fourth</a:t>
            </a:r>
            <a:r>
              <a:rPr lang="ru-RU" sz="1300" dirty="0"/>
              <a:t> </a:t>
            </a:r>
            <a:r>
              <a:rPr lang="ru-RU" sz="1300" dirty="0" err="1"/>
              <a:t>Coffee</a:t>
            </a:r>
            <a:endParaRPr lang="ru-RU" sz="1300" dirty="0"/>
          </a:p>
          <a:p>
            <a:r>
              <a:rPr lang="ru-RU" sz="1300" dirty="0" err="1"/>
              <a:t>Margie’s</a:t>
            </a:r>
            <a:r>
              <a:rPr lang="ru-RU" sz="1300" dirty="0"/>
              <a:t> </a:t>
            </a:r>
            <a:r>
              <a:rPr lang="ru-RU" sz="1300" dirty="0" err="1"/>
              <a:t>Travel</a:t>
            </a:r>
            <a:endParaRPr lang="ru-RU" sz="1300" dirty="0"/>
          </a:p>
          <a:p>
            <a:r>
              <a:rPr lang="ru-RU" sz="1300" dirty="0"/>
              <a:t>Художественная школа</a:t>
            </a:r>
          </a:p>
          <a:p>
            <a:r>
              <a:rPr lang="ru-RU" sz="1300" dirty="0"/>
              <a:t>Первая телефонная компания</a:t>
            </a:r>
          </a:p>
          <a:p>
            <a:r>
              <a:rPr lang="ru-RU" sz="1300" dirty="0" err="1"/>
              <a:t>Wingtip</a:t>
            </a:r>
            <a:r>
              <a:rPr lang="ru-RU" sz="1300" dirty="0"/>
              <a:t> </a:t>
            </a:r>
            <a:r>
              <a:rPr lang="ru-RU" sz="1300" dirty="0" err="1"/>
              <a:t>Toys</a:t>
            </a:r>
            <a:endParaRPr lang="ru-RU" sz="130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28"/>
          </p:nvPr>
        </p:nvSpPr>
        <p:spPr>
          <a:xfrm>
            <a:off x="5443237" y="7468294"/>
            <a:ext cx="1936131" cy="802937"/>
          </a:xfrm>
        </p:spPr>
        <p:txBody>
          <a:bodyPr/>
          <a:lstStyle/>
          <a:p>
            <a:r>
              <a:rPr lang="ru-RU" sz="2000" dirty="0"/>
              <a:t>Получатели финансовой помощи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9"/>
          </p:nvPr>
        </p:nvSpPr>
        <p:spPr>
          <a:xfrm>
            <a:off x="5443237" y="8271230"/>
            <a:ext cx="1936131" cy="1298802"/>
          </a:xfrm>
        </p:spPr>
        <p:txBody>
          <a:bodyPr/>
          <a:lstStyle/>
          <a:p>
            <a:r>
              <a:rPr lang="ru-RU" sz="1300" dirty="0" smtClean="0"/>
              <a:t>Музыкальная школа</a:t>
            </a:r>
            <a:br>
              <a:rPr lang="ru-RU" sz="1300" dirty="0" smtClean="0"/>
            </a:br>
            <a:r>
              <a:rPr lang="ru-RU" sz="1300" dirty="0" smtClean="0"/>
              <a:t>и Совет</a:t>
            </a:r>
            <a:br>
              <a:rPr lang="ru-RU" sz="1300" dirty="0" smtClean="0"/>
            </a:br>
            <a:r>
              <a:rPr lang="ru-RU" sz="1300" dirty="0" smtClean="0"/>
              <a:t>университета</a:t>
            </a:r>
            <a:br>
              <a:rPr lang="ru-RU" sz="1300" dirty="0" smtClean="0"/>
            </a:br>
            <a:r>
              <a:rPr lang="ru-RU" sz="1300" dirty="0" smtClean="0"/>
              <a:t>по культуре</a:t>
            </a:r>
            <a:br>
              <a:rPr lang="ru-RU" sz="1300" dirty="0" smtClean="0"/>
            </a:br>
            <a:r>
              <a:rPr lang="ru-RU" sz="1300" dirty="0" smtClean="0"/>
              <a:t>и искусству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Студенческая листовка 8,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F8EDDB-5E60-4815-978D-A9FFA1A5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056C4F-A897-44FB-8816-5AA3720B85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85E69C-788B-441B-8913-E5CC6E959D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</Words>
  <Application>Microsoft Office PowerPoint</Application>
  <PresentationFormat>Произвольный</PresentationFormat>
  <Paragraphs>31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Студенческая листовка 8,5 x 11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2013-06-24T21:16:32Z</dcterms:created>
  <dcterms:modified xsi:type="dcterms:W3CDTF">2013-09-27T11:28:22Z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