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1D52C397-426B-4F6C-814E-1B4455099C2C}" type="datetime1">
              <a:rPr lang="ru-RU" smtClean="0"/>
              <a:t>24.09.2013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164152A-E40A-4142-9FF0-AAA9783C9B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FA09F6B0-E7CC-4C02-9B60-F11C176F5CD0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5DDB201-0E00-4A4B-B715-5FDBF53FFC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ru-RU" sz="6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ru-RU" sz="28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26E00-4DD5-4031-96D0-DE62BBE3C45D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A89F5-66A8-4DD2-BECC-DB92128D5DFE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ru-RU" sz="54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BDE3C-B757-4A2C-A743-B6603C358D2C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12A67-4B1C-4CE8-AA88-E8D7125ACB14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ru-RU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ru-RU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B979-969E-4A5F-AAEB-558EBFAE5C08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31F9C-8712-4C43-A6DD-CF5C1CDB3D9D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06D20-2D03-490E-9D27-045E62F9CE67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ru-RU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D2781-51AC-4192-B9D4-60C383C1767B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59252-D344-47E2-9DDD-53C54227C363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87840-7042-4F79-B810-871DE0E62A4F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ru-RU" sz="24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Изменение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9D628-DB76-466B-A390-6D22545949C3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ru-RU" sz="4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оризонтальный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12DEE-BC5C-4BDB-8C32-25FA5155E2FC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67973-427A-4BA2-9046-8BAE9A3937ED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рисунк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EE637-0095-442D-80CE-0BF9366AD2E8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5459E-4EE4-47C2-8FDD-F4DFBDB7E50E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78894-29AA-46B3-B8DA-CD6FB4293EDD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ru-RU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32921-440F-445F-8F9F-782B571F531C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 (альтернативный вариан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3571C-17AF-477A-B482-6E2679AA83CF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B482-FA57-4792-8118-8B67B9409291}" type="datetime1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2013 г.</a:t>
            </a:r>
          </a:p>
        </p:txBody>
      </p:sp>
      <p:pic>
        <p:nvPicPr>
          <p:cNvPr id="7" name="Рисунок 6" descr="Двое ребят спускают лодку на воду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 descr="Две девушки в солнцезащитных очках" title="Образец рисунка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Каникулы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099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73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льбом рисунков мелом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Альбом рисунков мелом</vt:lpstr>
      <vt:lpstr>Каникулы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2013-07-12T19:21:26Z</dcterms:created>
  <dcterms:modified xsi:type="dcterms:W3CDTF">2013-09-24T07:16:01Z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