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Текст]"/>
      <dgm:spPr/>
      <dgm:t>
        <a:bodyPr/>
        <a:lstStyle/>
        <a:p>
          <a:r>
            <a:rPr lang="ru-RU" dirty="0"/>
            <a:t>Создание концепции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ru-RU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ru-RU"/>
        </a:p>
      </dgm:t>
    </dgm:pt>
    <dgm:pt modelId="{7123B315-F9CE-484A-A51B-B08E9071DF33}">
      <dgm:prSet phldrT="[Текст]"/>
      <dgm:spPr/>
      <dgm:t>
        <a:bodyPr/>
        <a:lstStyle/>
        <a:p>
          <a:r>
            <a:rPr lang="ru-RU"/>
            <a:t>Разработка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ru-RU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ru-RU"/>
        </a:p>
      </dgm:t>
    </dgm:pt>
    <dgm:pt modelId="{FCBA2A2F-40B2-4F69-83D6-658AE0365C1D}">
      <dgm:prSet phldrT="[Текст]"/>
      <dgm:spPr/>
      <dgm:t>
        <a:bodyPr/>
        <a:lstStyle/>
        <a:p>
          <a:r>
            <a:rPr lang="ru-RU"/>
            <a:t>Тестирование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ru-RU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ru-RU"/>
        </a:p>
      </dgm:t>
    </dgm:pt>
    <dgm:pt modelId="{805CF267-2C67-421D-BEC0-F1543A3C8263}">
      <dgm:prSet phldrT="[Текст]"/>
      <dgm:spPr/>
      <dgm:t>
        <a:bodyPr/>
        <a:lstStyle/>
        <a:p>
          <a:r>
            <a:rPr lang="ru-RU"/>
            <a:t>Внедрение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ru-RU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ru-RU"/>
        </a:p>
      </dgm:t>
    </dgm:pt>
    <dgm:pt modelId="{EC4A00A1-1E80-4457-8A97-D92DA94E8E73}">
      <dgm:prSet phldrT="[Текст]"/>
      <dgm:spPr/>
      <dgm:t>
        <a:bodyPr/>
        <a:lstStyle/>
        <a:p>
          <a:r>
            <a:rPr lang="ru-RU"/>
            <a:t>Анализ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ru-RU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ru-RU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 custLinFactNeighborX="-34059" custLinFactNeighborY="4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Создание концепции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1981141" y="1757599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Разработка</a:t>
          </a:r>
        </a:p>
      </dsp:txBody>
      <dsp:txXfrm>
        <a:off x="2438118" y="1757599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Тестирование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Внедрение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Анализ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2CAA3B5-870D-4004-A1FD-5E4ED44ED223}" type="datetime1">
              <a:rPr lang="ru-RU" smtClean="0"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8944CD9-4CE2-4E83-8137-D0C5AC1970FD}" type="slidenum">
              <a:rPr lang="ru-RU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299A536-7AF8-4F1E-A975-3F3871B49375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69A3235D-6603-4F32-8645-42F908939C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ru-RU"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ru-RU" sz="2800"/>
            </a:lvl2pPr>
            <a:lvl3pPr marL="914400" indent="0" algn="ctr" latinLnBrk="0">
              <a:buNone/>
              <a:defRPr lang="ru-RU" sz="2400"/>
            </a:lvl3pPr>
            <a:lvl4pPr marL="1371600" indent="0" algn="ctr" latinLnBrk="0">
              <a:buNone/>
              <a:defRPr lang="ru-RU" sz="2000"/>
            </a:lvl4pPr>
            <a:lvl5pPr marL="1828800" indent="0" algn="ctr" latinLnBrk="0">
              <a:buNone/>
              <a:defRPr lang="ru-RU" sz="2000"/>
            </a:lvl5pPr>
            <a:lvl6pPr marL="2286000" indent="0" algn="ctr" latinLnBrk="0">
              <a:buNone/>
              <a:defRPr lang="ru-RU" sz="2000"/>
            </a:lvl6pPr>
            <a:lvl7pPr marL="2743200" indent="0" algn="ctr" latinLnBrk="0">
              <a:buNone/>
              <a:defRPr lang="ru-RU" sz="2000"/>
            </a:lvl7pPr>
            <a:lvl8pPr marL="3200400" indent="0" algn="ctr" latinLnBrk="0">
              <a:buNone/>
              <a:defRPr lang="ru-RU" sz="2000"/>
            </a:lvl8pPr>
            <a:lvl9pPr marL="3657600" indent="0" algn="ctr" latinLnBrk="0">
              <a:buNone/>
              <a:defRPr lang="ru-RU" sz="20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85E21D-6309-4F7E-8DF6-355AA79BD177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79429-BAEB-46C1-876F-729399255423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CFAB8-E37E-4BDC-A1B3-CC29C89F5716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E93EBB-5E9C-4FAC-8D56-5E16E4F276EB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ru-RU" sz="6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DB6A4-CE02-493C-992D-AD9015CCF3ED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92C89-0B6B-4E8F-B994-7D93CCAF62B2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5F731-3606-4065-BC1E-F5082AFBF17B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50159-2CFE-45B9-9C28-E199932C9DFD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38EEF-D326-44A0-8ED4-600CBAC116F5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ru-RU" sz="32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17F02-D40D-4298-99D4-940E95CC8324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ru-RU" sz="32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1A5CB1-6AC7-4B39-AD9F-76CC7A9E45D0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38B5BE-59F1-42CD-BE73-6ECB429D39BA}" type="datetime1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>Простой уголковый процесс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</a:rPr>
              <a:t>SmartArt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159824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цесс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Candara</vt:lpstr>
      <vt:lpstr>Процесс 01 16x9</vt:lpstr>
      <vt:lpstr>Простой уголковый процесс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2012-04-25T13:28:32Z</dcterms:created>
  <dcterms:modified xsi:type="dcterms:W3CDTF">2013-09-24T07:09:04Z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