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A65721-4AD9-4F4E-91E4-B38E00E4EEF4}" type="datetimeFigureOut">
              <a:rPr lang="ru-RU"/>
              <a:t>17.12.2013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09D8C508-A143-4FC7-94DD-2868E3E037EE}" type="slidenum">
              <a:rPr lang="ru-RU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95DC5D78-39BE-4C7D-9783-22D5EAEFC7B2}" type="datetimeFigureOut">
              <a:rPr lang="ru-RU"/>
              <a:t>17.12.2013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1EFBA75-BA90-4A61-9717-741EDD6841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Не стесняйтесь! Чтобы добавить сообщение, просто выделите текст на этой странице и введите свой. </a:t>
            </a:r>
            <a:r>
              <a:rPr lang="ru-RU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После того, как вы укажите возраст вверху</a:t>
            </a:r>
            <a:r>
              <a:rPr lang="ru-RU" sz="1200" kern="1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число само перевернется.</a:t>
            </a:r>
            <a:endParaRPr lang="ru-RU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 вы заметили на открытке линию сгиба? Ее едва видно, но если вам не нравится, просто удалите ее перед печатью.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ru-RU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ru-RU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ru-RU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Не стесняйтесь! Чтобы добавить сообщение, просто выделите текст на этой странице и введите свой. Он сам перевернется.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ru-RU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 вы заметили на открытке линию сгиба? Ее едва видно, но если вам не нравится, просто удалите ее перед печатью.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ru-RU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ru-RU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6" name="лучи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4" name="рамка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Текст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43" name="Группа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Прямоугольник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latin typeface="+mj-lt"/>
              </a:endParaRPr>
            </a:p>
          </p:txBody>
        </p:sp>
        <p:sp>
          <p:nvSpPr>
            <p:cNvPr id="42" name="Прямоугольник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4" name="Текст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ru-RU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лучи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4" name="рамка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8" name="Прямоугольник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единительная линия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Текст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ru-RU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ru-RU"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ru-R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ru-R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ru-R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С ДНЕМ РОЖДЕНЬЯ!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18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-1185863" y="4861034"/>
            <a:ext cx="1159223" cy="353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>
                <a:solidFill>
                  <a:schemeClr val="tx1"/>
                </a:solidFill>
              </a:rPr>
              <a:t>Линия сгиба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Всего наилучшего!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7793999" y="4861034"/>
            <a:ext cx="1164264" cy="325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Линия сгиба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здравительная открытка с голубыми лучами">
  <a:themeElements>
    <a:clrScheme name="Голубые лучи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113</Words>
  <Application>Microsoft Office PowerPoint</Application>
  <PresentationFormat>Произвольный</PresentationFormat>
  <Paragraphs>11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Поздравительная открытка с голубыми лучами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Erik Sedliak</cp:lastModifiedBy>
  <cp:revision>2</cp:revision>
  <dcterms:created xsi:type="dcterms:W3CDTF">2013-04-05T19:53:59Z</dcterms:created>
  <dcterms:modified xsi:type="dcterms:W3CDTF">2013-12-17T12:37:25Z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