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1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5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3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98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95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28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19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55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28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8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10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7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0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9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9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804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Garamond</vt:lpstr>
      <vt:lpstr>Натуральные материалы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1</cp:revision>
  <dcterms:created xsi:type="dcterms:W3CDTF">2013-07-31T16:36:29Z</dcterms:created>
  <dcterms:modified xsi:type="dcterms:W3CDTF">2013-07-31T16:36:47Z</dcterms:modified>
</cp:coreProperties>
</file>