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075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859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225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8407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443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613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434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151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115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92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661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7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14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1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16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11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56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45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586854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TC104033925[[fn=Капля]]</Template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Tw Cen MT</vt:lpstr>
      <vt:lpstr>Капля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revision>1</cp:revision>
  <dcterms:created xsi:type="dcterms:W3CDTF">2013-07-31T16:34:15Z</dcterms:created>
  <dcterms:modified xsi:type="dcterms:W3CDTF">2013-07-31T16:34:33Z</dcterms:modified>
</cp:coreProperties>
</file>