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7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97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8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8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6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7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2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9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3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20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7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Petr Barborik</cp:lastModifiedBy>
  <cp:revision>2</cp:revision>
  <dcterms:created xsi:type="dcterms:W3CDTF">2013-07-31T16:26:46Z</dcterms:created>
  <dcterms:modified xsi:type="dcterms:W3CDTF">2013-07-31T16:28:19Z</dcterms:modified>
</cp:coreProperties>
</file>