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5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37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Заполнитель даты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3D7E84F9-EE13-45A0-A7A6-35FEFD4B6F71}" type="datetime1">
              <a:rPr lang="ru-RU" smtClean="0"/>
              <a:pPr algn="r" rtl="0"/>
              <a:t>21.10.2015</a:t>
            </a:fld>
            <a:endParaRPr lang="ru-RU" dirty="0"/>
          </a:p>
        </p:txBody>
      </p:sp>
      <p:sp>
        <p:nvSpPr>
          <p:cNvPr id="4" name="Заполнитель нижнего колонтитула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BAE216A-723A-4C86-89D1-BAD221603690}" type="slidenum">
              <a:rPr lang="ru-RU" smtClean="0"/>
              <a:pPr algn="r"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Заполнитель даты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8701B6C4-731D-49CE-BAD9-B6CFCF9D32D0}" type="datetime1">
              <a:rPr lang="ru-RU" smtClean="0"/>
              <a:pPr/>
              <a:t>21.10.2015</a:t>
            </a:fld>
            <a:endParaRPr lang="ru-RU" dirty="0"/>
          </a:p>
        </p:txBody>
      </p:sp>
      <p:sp>
        <p:nvSpPr>
          <p:cNvPr id="4" name="Заполнитель образа слайда 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Заполнитель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47D94DD5-A74C-4EFE-ABD0-F7B6105E10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образа слайда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Заполнитель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7D94DD5-A74C-4EFE-ABD0-F7B6105E10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списание занят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овое поле 17"/>
          <p:cNvSpPr txBox="1"/>
          <p:nvPr/>
        </p:nvSpPr>
        <p:spPr>
          <a:xfrm>
            <a:off x="1168076" y="624840"/>
            <a:ext cx="486246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ru-RU" sz="700" dirty="0" smtClean="0">
                <a:solidFill>
                  <a:schemeClr val="bg1"/>
                </a:solidFill>
              </a:rPr>
              <a:t>Предмет:</a:t>
            </a:r>
            <a:endParaRPr lang="ru-RU" sz="700" dirty="0">
              <a:solidFill>
                <a:schemeClr val="bg1"/>
              </a:solidFill>
            </a:endParaRPr>
          </a:p>
        </p:txBody>
      </p:sp>
      <p:sp>
        <p:nvSpPr>
          <p:cNvPr id="20" name="Текстовое поле 19"/>
          <p:cNvSpPr txBox="1"/>
          <p:nvPr/>
        </p:nvSpPr>
        <p:spPr>
          <a:xfrm>
            <a:off x="2505857" y="624840"/>
            <a:ext cx="448341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ru-RU" sz="700" dirty="0" smtClean="0">
                <a:solidFill>
                  <a:schemeClr val="bg1"/>
                </a:solidFill>
              </a:rPr>
              <a:t>Предмет:</a:t>
            </a:r>
            <a:endParaRPr lang="ru-RU" sz="700" dirty="0">
              <a:solidFill>
                <a:schemeClr val="bg1"/>
              </a:solidFill>
            </a:endParaRPr>
          </a:p>
        </p:txBody>
      </p:sp>
      <p:sp>
        <p:nvSpPr>
          <p:cNvPr id="22" name="Текстовое поле 21"/>
          <p:cNvSpPr txBox="1"/>
          <p:nvPr/>
        </p:nvSpPr>
        <p:spPr>
          <a:xfrm>
            <a:off x="3805258" y="624840"/>
            <a:ext cx="448818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ru-RU" sz="700" dirty="0" smtClean="0">
                <a:solidFill>
                  <a:schemeClr val="bg1"/>
                </a:solidFill>
              </a:rPr>
              <a:t>Предмет:</a:t>
            </a:r>
            <a:endParaRPr lang="ru-RU" sz="700" dirty="0">
              <a:solidFill>
                <a:schemeClr val="bg1"/>
              </a:solidFill>
            </a:endParaRPr>
          </a:p>
        </p:txBody>
      </p:sp>
      <p:sp>
        <p:nvSpPr>
          <p:cNvPr id="24" name="Текстовое поле 23"/>
          <p:cNvSpPr txBox="1"/>
          <p:nvPr/>
        </p:nvSpPr>
        <p:spPr>
          <a:xfrm>
            <a:off x="5104657" y="624840"/>
            <a:ext cx="449295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ru-RU" sz="700" dirty="0" smtClean="0">
                <a:solidFill>
                  <a:schemeClr val="bg1"/>
                </a:solidFill>
              </a:rPr>
              <a:t>Предмет:</a:t>
            </a:r>
            <a:endParaRPr lang="ru-RU" sz="700" dirty="0">
              <a:solidFill>
                <a:schemeClr val="bg1"/>
              </a:solidFill>
            </a:endParaRPr>
          </a:p>
        </p:txBody>
      </p:sp>
      <p:sp>
        <p:nvSpPr>
          <p:cNvPr id="26" name="Текстовое поле 25"/>
          <p:cNvSpPr txBox="1"/>
          <p:nvPr/>
        </p:nvSpPr>
        <p:spPr>
          <a:xfrm>
            <a:off x="6404058" y="624840"/>
            <a:ext cx="449772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ru-RU" sz="700" dirty="0" smtClean="0">
                <a:solidFill>
                  <a:schemeClr val="bg1"/>
                </a:solidFill>
              </a:rPr>
              <a:t>Предмет:</a:t>
            </a:r>
            <a:endParaRPr lang="ru-RU" sz="700" dirty="0">
              <a:solidFill>
                <a:schemeClr val="bg1"/>
              </a:solidFill>
            </a:endParaRPr>
          </a:p>
        </p:txBody>
      </p:sp>
      <p:sp>
        <p:nvSpPr>
          <p:cNvPr id="28" name="Текстовое поле 27"/>
          <p:cNvSpPr txBox="1"/>
          <p:nvPr/>
        </p:nvSpPr>
        <p:spPr>
          <a:xfrm>
            <a:off x="7703459" y="624840"/>
            <a:ext cx="450245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ru-RU" sz="700" dirty="0" smtClean="0">
                <a:solidFill>
                  <a:schemeClr val="bg1"/>
                </a:solidFill>
              </a:rPr>
              <a:t>Предмет:</a:t>
            </a:r>
            <a:endParaRPr lang="ru-RU" sz="700" dirty="0">
              <a:solidFill>
                <a:schemeClr val="bg1"/>
              </a:solidFill>
            </a:endParaRPr>
          </a:p>
        </p:txBody>
      </p:sp>
      <p:sp>
        <p:nvSpPr>
          <p:cNvPr id="140" name="Текстовое поле 139"/>
          <p:cNvSpPr txBox="1"/>
          <p:nvPr/>
        </p:nvSpPr>
        <p:spPr>
          <a:xfrm>
            <a:off x="236716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ru-RU" sz="1200" dirty="0" err="1" smtClean="0">
                <a:solidFill>
                  <a:schemeClr val="tx1"/>
                </a:solidFill>
                <a:latin typeface="+mj-lt"/>
              </a:rPr>
              <a:t>пн</a:t>
            </a:r>
            <a:endParaRPr lang="ru-RU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1" name="Текстовое поле 140"/>
          <p:cNvSpPr txBox="1"/>
          <p:nvPr/>
        </p:nvSpPr>
        <p:spPr>
          <a:xfrm>
            <a:off x="23671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ru-RU" sz="1200" dirty="0" err="1" smtClean="0">
                <a:solidFill>
                  <a:schemeClr val="tx1"/>
                </a:solidFill>
                <a:latin typeface="+mj-lt"/>
              </a:rPr>
              <a:t>вт</a:t>
            </a:r>
            <a:endParaRPr lang="ru-RU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2" name="Текстовое поле 141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ru-RU" sz="1200" dirty="0" smtClean="0">
                <a:solidFill>
                  <a:schemeClr val="tx1"/>
                </a:solidFill>
                <a:latin typeface="+mj-lt"/>
              </a:rPr>
              <a:t>ср</a:t>
            </a:r>
            <a:endParaRPr lang="ru-RU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3" name="Текстовое поле 142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ru-RU" sz="1200" dirty="0" err="1" smtClean="0">
                <a:solidFill>
                  <a:schemeClr val="tx1"/>
                </a:solidFill>
                <a:latin typeface="+mj-lt"/>
              </a:rPr>
              <a:t>чт</a:t>
            </a:r>
            <a:endParaRPr lang="ru-RU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4" name="Текстовое поле 143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ru-RU" sz="1200" dirty="0" err="1" smtClean="0">
                <a:solidFill>
                  <a:schemeClr val="tx1"/>
                </a:solidFill>
                <a:latin typeface="+mj-lt"/>
              </a:rPr>
              <a:t>пт</a:t>
            </a:r>
            <a:endParaRPr lang="ru-RU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5" name="Текстовое поле 144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ru-RU" sz="1200" dirty="0" err="1" smtClean="0">
                <a:solidFill>
                  <a:schemeClr val="tx1"/>
                </a:solidFill>
                <a:latin typeface="+mj-lt"/>
              </a:rPr>
              <a:t>сб</a:t>
            </a:r>
            <a:endParaRPr lang="ru-RU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6" name="Текстовое поле 145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ru-RU" sz="1200" dirty="0" err="1" smtClean="0">
                <a:solidFill>
                  <a:schemeClr val="tx1"/>
                </a:solidFill>
                <a:latin typeface="+mj-lt"/>
              </a:rPr>
              <a:t>вс</a:t>
            </a:r>
            <a:endParaRPr lang="ru-RU" sz="12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42" name="Группа 41"/>
          <p:cNvGrpSpPr/>
          <p:nvPr/>
        </p:nvGrpSpPr>
        <p:grpSpPr>
          <a:xfrm>
            <a:off x="873001" y="4579200"/>
            <a:ext cx="279123" cy="273807"/>
            <a:chOff x="4406900" y="5281613"/>
            <a:chExt cx="333375" cy="327025"/>
          </a:xfrm>
        </p:grpSpPr>
        <p:sp>
          <p:nvSpPr>
            <p:cNvPr id="81" name="Овал 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2" name="Полилиния 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3" name="Полилиния 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4" name="Полилиния 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5" name="Полилиния 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43" name="Группа 42"/>
          <p:cNvGrpSpPr/>
          <p:nvPr/>
        </p:nvGrpSpPr>
        <p:grpSpPr>
          <a:xfrm>
            <a:off x="861039" y="1137600"/>
            <a:ext cx="307036" cy="299061"/>
            <a:chOff x="4392613" y="1177925"/>
            <a:chExt cx="366713" cy="357188"/>
          </a:xfrm>
        </p:grpSpPr>
        <p:sp>
          <p:nvSpPr>
            <p:cNvPr id="77" name="Полилиния 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8" name="Полилиния 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9" name="Полилиния 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80" name="Полилиния 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44" name="Группа 43"/>
          <p:cNvGrpSpPr/>
          <p:nvPr/>
        </p:nvGrpSpPr>
        <p:grpSpPr>
          <a:xfrm>
            <a:off x="861039" y="6278400"/>
            <a:ext cx="307036" cy="297732"/>
            <a:chOff x="4392613" y="157163"/>
            <a:chExt cx="366713" cy="355600"/>
          </a:xfrm>
        </p:grpSpPr>
        <p:sp>
          <p:nvSpPr>
            <p:cNvPr id="69" name="Полилиния 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0" name="Полилиния 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1" name="Полилиния 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2" name="Полилиния 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3" name="Полилиния 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4" name="Полилиния 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5" name="Полилиния 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76" name="Полилиния 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45" name="Группа 44"/>
          <p:cNvGrpSpPr/>
          <p:nvPr/>
        </p:nvGrpSpPr>
        <p:grpSpPr>
          <a:xfrm>
            <a:off x="876989" y="2862000"/>
            <a:ext cx="271148" cy="283111"/>
            <a:chOff x="4411663" y="3225800"/>
            <a:chExt cx="323850" cy="338138"/>
          </a:xfrm>
        </p:grpSpPr>
        <p:sp>
          <p:nvSpPr>
            <p:cNvPr id="65" name="Полилиния 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6" name="Полилиния 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7" name="Полилиния 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8" name="Полилиния 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46" name="Группа 45"/>
          <p:cNvGrpSpPr/>
          <p:nvPr/>
        </p:nvGrpSpPr>
        <p:grpSpPr>
          <a:xfrm>
            <a:off x="873001" y="3715200"/>
            <a:ext cx="279123" cy="273807"/>
            <a:chOff x="4406900" y="4259263"/>
            <a:chExt cx="333375" cy="327025"/>
          </a:xfrm>
        </p:grpSpPr>
        <p:sp>
          <p:nvSpPr>
            <p:cNvPr id="61" name="Овал 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2" name="Овал 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3" name="Полилиния 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4" name="Полилиния 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47" name="Группа 46"/>
          <p:cNvGrpSpPr/>
          <p:nvPr/>
        </p:nvGrpSpPr>
        <p:grpSpPr>
          <a:xfrm>
            <a:off x="861039" y="5436000"/>
            <a:ext cx="307036" cy="299061"/>
            <a:chOff x="4392613" y="6326188"/>
            <a:chExt cx="366713" cy="357188"/>
          </a:xfrm>
        </p:grpSpPr>
        <p:sp>
          <p:nvSpPr>
            <p:cNvPr id="53" name="Полилиния 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4" name="Овал 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5" name="Овал 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6" name="Полилиния 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7" name="Полилиния 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8" name="Полилиния 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9" name="Полилиния 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60" name="Полилиния 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grpSp>
        <p:nvGrpSpPr>
          <p:cNvPr id="48" name="Группа 47"/>
          <p:cNvGrpSpPr/>
          <p:nvPr/>
        </p:nvGrpSpPr>
        <p:grpSpPr>
          <a:xfrm>
            <a:off x="873001" y="1994400"/>
            <a:ext cx="279123" cy="273807"/>
            <a:chOff x="4406900" y="2216150"/>
            <a:chExt cx="333375" cy="327025"/>
          </a:xfrm>
        </p:grpSpPr>
        <p:sp>
          <p:nvSpPr>
            <p:cNvPr id="49" name="Овал 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0" name="Полилиния 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1" name="Полилиния 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52" name="Полилиния 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 rtlCol="0"/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7" name="Замещающий текст 16"/>
          <p:cNvSpPr>
            <a:spLocks noGrp="1"/>
          </p:cNvSpPr>
          <p:nvPr>
            <p:ph type="body" sz="quarter" idx="10" hasCustomPrompt="1"/>
          </p:nvPr>
        </p:nvSpPr>
        <p:spPr>
          <a:xfrm>
            <a:off x="1728619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75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Название занятия</a:t>
            </a:r>
            <a:endParaRPr lang="ru-RU" dirty="0"/>
          </a:p>
        </p:txBody>
      </p:sp>
      <p:sp>
        <p:nvSpPr>
          <p:cNvPr id="19" name="Замещающий текст 16"/>
          <p:cNvSpPr>
            <a:spLocks noGrp="1"/>
          </p:cNvSpPr>
          <p:nvPr>
            <p:ph type="body" sz="quarter" idx="11" hasCustomPrompt="1"/>
          </p:nvPr>
        </p:nvSpPr>
        <p:spPr>
          <a:xfrm>
            <a:off x="3028019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75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Название занятия</a:t>
            </a:r>
            <a:endParaRPr lang="ru-RU" dirty="0"/>
          </a:p>
        </p:txBody>
      </p:sp>
      <p:sp>
        <p:nvSpPr>
          <p:cNvPr id="21" name="Замещающий текст 16"/>
          <p:cNvSpPr>
            <a:spLocks noGrp="1"/>
          </p:cNvSpPr>
          <p:nvPr>
            <p:ph type="body" sz="quarter" idx="12" hasCustomPrompt="1"/>
          </p:nvPr>
        </p:nvSpPr>
        <p:spPr>
          <a:xfrm>
            <a:off x="4327419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75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Название занятия</a:t>
            </a:r>
            <a:endParaRPr lang="ru-RU" dirty="0"/>
          </a:p>
        </p:txBody>
      </p:sp>
      <p:sp>
        <p:nvSpPr>
          <p:cNvPr id="23" name="Замещающий текст 16"/>
          <p:cNvSpPr>
            <a:spLocks noGrp="1"/>
          </p:cNvSpPr>
          <p:nvPr>
            <p:ph type="body" sz="quarter" idx="13" hasCustomPrompt="1"/>
          </p:nvPr>
        </p:nvSpPr>
        <p:spPr>
          <a:xfrm>
            <a:off x="5626819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75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Название занятия</a:t>
            </a:r>
            <a:endParaRPr lang="ru-RU" dirty="0"/>
          </a:p>
        </p:txBody>
      </p:sp>
      <p:sp>
        <p:nvSpPr>
          <p:cNvPr id="25" name="Замещающий текст 16"/>
          <p:cNvSpPr>
            <a:spLocks noGrp="1"/>
          </p:cNvSpPr>
          <p:nvPr>
            <p:ph type="body" sz="quarter" idx="14" hasCustomPrompt="1"/>
          </p:nvPr>
        </p:nvSpPr>
        <p:spPr>
          <a:xfrm>
            <a:off x="6926219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75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Название занятия</a:t>
            </a:r>
            <a:endParaRPr lang="ru-RU" dirty="0"/>
          </a:p>
        </p:txBody>
      </p:sp>
      <p:sp>
        <p:nvSpPr>
          <p:cNvPr id="27" name="Замещающий текст 16"/>
          <p:cNvSpPr>
            <a:spLocks noGrp="1"/>
          </p:cNvSpPr>
          <p:nvPr>
            <p:ph type="body" sz="quarter" idx="15" hasCustomPrompt="1"/>
          </p:nvPr>
        </p:nvSpPr>
        <p:spPr>
          <a:xfrm>
            <a:off x="8225621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75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Название занятия</a:t>
            </a:r>
            <a:endParaRPr lang="ru-RU" dirty="0"/>
          </a:p>
        </p:txBody>
      </p:sp>
      <p:sp>
        <p:nvSpPr>
          <p:cNvPr id="29" name="Замещающий текст 16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Дата</a:t>
            </a:r>
            <a:endParaRPr lang="ru-RU" dirty="0"/>
          </a:p>
        </p:txBody>
      </p:sp>
      <p:sp>
        <p:nvSpPr>
          <p:cNvPr id="31" name="Замещающий текст 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86" name="Замещающий текст 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87" name="Замещающий текст 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88" name="Замещающий текст 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89" name="Замещающий текст 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90" name="Замещающий текст 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91" name="Замещающий текст 16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Дата</a:t>
            </a:r>
            <a:endParaRPr lang="ru-RU" dirty="0"/>
          </a:p>
        </p:txBody>
      </p:sp>
      <p:sp>
        <p:nvSpPr>
          <p:cNvPr id="93" name="Замещающий текст 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94" name="Замещающий текст 16"/>
          <p:cNvSpPr>
            <a:spLocks noGrp="1"/>
          </p:cNvSpPr>
          <p:nvPr>
            <p:ph type="body" sz="quarter" idx="27" hasCustomPrompt="1"/>
          </p:nvPr>
        </p:nvSpPr>
        <p:spPr>
          <a:xfrm>
            <a:off x="25719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95" name="Замещающий текст 16"/>
          <p:cNvSpPr>
            <a:spLocks noGrp="1"/>
          </p:cNvSpPr>
          <p:nvPr>
            <p:ph type="body" sz="quarter" idx="28" hasCustomPrompt="1"/>
          </p:nvPr>
        </p:nvSpPr>
        <p:spPr>
          <a:xfrm>
            <a:off x="38713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96" name="Замещающий текст 16"/>
          <p:cNvSpPr>
            <a:spLocks noGrp="1"/>
          </p:cNvSpPr>
          <p:nvPr>
            <p:ph type="body" sz="quarter" idx="29" hasCustomPrompt="1"/>
          </p:nvPr>
        </p:nvSpPr>
        <p:spPr>
          <a:xfrm>
            <a:off x="51707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97" name="Замещающий текст 16"/>
          <p:cNvSpPr>
            <a:spLocks noGrp="1"/>
          </p:cNvSpPr>
          <p:nvPr>
            <p:ph type="body" sz="quarter" idx="30" hasCustomPrompt="1"/>
          </p:nvPr>
        </p:nvSpPr>
        <p:spPr>
          <a:xfrm>
            <a:off x="64701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98" name="Замещающий текст 16"/>
          <p:cNvSpPr>
            <a:spLocks noGrp="1"/>
          </p:cNvSpPr>
          <p:nvPr>
            <p:ph type="body" sz="quarter" idx="31" hasCustomPrompt="1"/>
          </p:nvPr>
        </p:nvSpPr>
        <p:spPr>
          <a:xfrm>
            <a:off x="77695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99" name="Замещающий текст 16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Дата</a:t>
            </a:r>
            <a:endParaRPr lang="ru-RU" dirty="0"/>
          </a:p>
        </p:txBody>
      </p:sp>
      <p:sp>
        <p:nvSpPr>
          <p:cNvPr id="101" name="Замещающий текст 16"/>
          <p:cNvSpPr>
            <a:spLocks noGrp="1"/>
          </p:cNvSpPr>
          <p:nvPr>
            <p:ph type="body" sz="quarter" idx="34" hasCustomPrompt="1"/>
          </p:nvPr>
        </p:nvSpPr>
        <p:spPr>
          <a:xfrm>
            <a:off x="12725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02" name="Замещающий текст 16"/>
          <p:cNvSpPr>
            <a:spLocks noGrp="1"/>
          </p:cNvSpPr>
          <p:nvPr>
            <p:ph type="body" sz="quarter" idx="35" hasCustomPrompt="1"/>
          </p:nvPr>
        </p:nvSpPr>
        <p:spPr>
          <a:xfrm>
            <a:off x="25719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03" name="Замещающий текст 16"/>
          <p:cNvSpPr>
            <a:spLocks noGrp="1"/>
          </p:cNvSpPr>
          <p:nvPr>
            <p:ph type="body" sz="quarter" idx="36" hasCustomPrompt="1"/>
          </p:nvPr>
        </p:nvSpPr>
        <p:spPr>
          <a:xfrm>
            <a:off x="38713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04" name="Замещающий текст 16"/>
          <p:cNvSpPr>
            <a:spLocks noGrp="1"/>
          </p:cNvSpPr>
          <p:nvPr>
            <p:ph type="body" sz="quarter" idx="37" hasCustomPrompt="1"/>
          </p:nvPr>
        </p:nvSpPr>
        <p:spPr>
          <a:xfrm>
            <a:off x="51707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05" name="Замещающий текст 16"/>
          <p:cNvSpPr>
            <a:spLocks noGrp="1"/>
          </p:cNvSpPr>
          <p:nvPr>
            <p:ph type="body" sz="quarter" idx="38" hasCustomPrompt="1"/>
          </p:nvPr>
        </p:nvSpPr>
        <p:spPr>
          <a:xfrm>
            <a:off x="64701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06" name="Замещающий текст 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07" name="Замещающий текст 16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Дата</a:t>
            </a:r>
            <a:endParaRPr lang="ru-RU" dirty="0"/>
          </a:p>
        </p:txBody>
      </p:sp>
      <p:sp>
        <p:nvSpPr>
          <p:cNvPr id="109" name="Замещающий текст 16"/>
          <p:cNvSpPr>
            <a:spLocks noGrp="1"/>
          </p:cNvSpPr>
          <p:nvPr>
            <p:ph type="body" sz="quarter" idx="42" hasCustomPrompt="1"/>
          </p:nvPr>
        </p:nvSpPr>
        <p:spPr>
          <a:xfrm>
            <a:off x="12725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10" name="Замещающий текст 16"/>
          <p:cNvSpPr>
            <a:spLocks noGrp="1"/>
          </p:cNvSpPr>
          <p:nvPr>
            <p:ph type="body" sz="quarter" idx="43" hasCustomPrompt="1"/>
          </p:nvPr>
        </p:nvSpPr>
        <p:spPr>
          <a:xfrm>
            <a:off x="25719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11" name="Замещающий текст 16"/>
          <p:cNvSpPr>
            <a:spLocks noGrp="1"/>
          </p:cNvSpPr>
          <p:nvPr>
            <p:ph type="body" sz="quarter" idx="44" hasCustomPrompt="1"/>
          </p:nvPr>
        </p:nvSpPr>
        <p:spPr>
          <a:xfrm>
            <a:off x="38713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12" name="Замещающий текст 16"/>
          <p:cNvSpPr>
            <a:spLocks noGrp="1"/>
          </p:cNvSpPr>
          <p:nvPr>
            <p:ph type="body" sz="quarter" idx="45" hasCustomPrompt="1"/>
          </p:nvPr>
        </p:nvSpPr>
        <p:spPr>
          <a:xfrm>
            <a:off x="51707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13" name="Замещающий текст 16"/>
          <p:cNvSpPr>
            <a:spLocks noGrp="1"/>
          </p:cNvSpPr>
          <p:nvPr>
            <p:ph type="body" sz="quarter" idx="46" hasCustomPrompt="1"/>
          </p:nvPr>
        </p:nvSpPr>
        <p:spPr>
          <a:xfrm>
            <a:off x="64701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14" name="Замещающий текст 16"/>
          <p:cNvSpPr>
            <a:spLocks noGrp="1"/>
          </p:cNvSpPr>
          <p:nvPr>
            <p:ph type="body" sz="quarter" idx="47" hasCustomPrompt="1"/>
          </p:nvPr>
        </p:nvSpPr>
        <p:spPr>
          <a:xfrm>
            <a:off x="77695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15" name="Замещающий текст 16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Дата</a:t>
            </a:r>
            <a:endParaRPr lang="ru-RU" dirty="0"/>
          </a:p>
        </p:txBody>
      </p:sp>
      <p:sp>
        <p:nvSpPr>
          <p:cNvPr id="117" name="Замещающий текст 16"/>
          <p:cNvSpPr>
            <a:spLocks noGrp="1"/>
          </p:cNvSpPr>
          <p:nvPr>
            <p:ph type="body" sz="quarter" idx="50" hasCustomPrompt="1"/>
          </p:nvPr>
        </p:nvSpPr>
        <p:spPr>
          <a:xfrm>
            <a:off x="12725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18" name="Замещающий текст 16"/>
          <p:cNvSpPr>
            <a:spLocks noGrp="1"/>
          </p:cNvSpPr>
          <p:nvPr>
            <p:ph type="body" sz="quarter" idx="51" hasCustomPrompt="1"/>
          </p:nvPr>
        </p:nvSpPr>
        <p:spPr>
          <a:xfrm>
            <a:off x="25719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19" name="Замещающий текст 16"/>
          <p:cNvSpPr>
            <a:spLocks noGrp="1"/>
          </p:cNvSpPr>
          <p:nvPr>
            <p:ph type="body" sz="quarter" idx="52" hasCustomPrompt="1"/>
          </p:nvPr>
        </p:nvSpPr>
        <p:spPr>
          <a:xfrm>
            <a:off x="38713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20" name="Замещающий текст 16"/>
          <p:cNvSpPr>
            <a:spLocks noGrp="1"/>
          </p:cNvSpPr>
          <p:nvPr>
            <p:ph type="body" sz="quarter" idx="53" hasCustomPrompt="1"/>
          </p:nvPr>
        </p:nvSpPr>
        <p:spPr>
          <a:xfrm>
            <a:off x="51707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21" name="Замещающий текст 16"/>
          <p:cNvSpPr>
            <a:spLocks noGrp="1"/>
          </p:cNvSpPr>
          <p:nvPr>
            <p:ph type="body" sz="quarter" idx="54" hasCustomPrompt="1"/>
          </p:nvPr>
        </p:nvSpPr>
        <p:spPr>
          <a:xfrm>
            <a:off x="64701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22" name="Замещающий текст 16"/>
          <p:cNvSpPr>
            <a:spLocks noGrp="1"/>
          </p:cNvSpPr>
          <p:nvPr>
            <p:ph type="body" sz="quarter" idx="55" hasCustomPrompt="1"/>
          </p:nvPr>
        </p:nvSpPr>
        <p:spPr>
          <a:xfrm>
            <a:off x="77695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23" name="Замещающий текст 16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Дата</a:t>
            </a:r>
            <a:endParaRPr lang="ru-RU" dirty="0"/>
          </a:p>
        </p:txBody>
      </p:sp>
      <p:sp>
        <p:nvSpPr>
          <p:cNvPr id="125" name="Замещающий текст 16"/>
          <p:cNvSpPr>
            <a:spLocks noGrp="1"/>
          </p:cNvSpPr>
          <p:nvPr>
            <p:ph type="body" sz="quarter" idx="58" hasCustomPrompt="1"/>
          </p:nvPr>
        </p:nvSpPr>
        <p:spPr>
          <a:xfrm>
            <a:off x="12725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26" name="Замещающий текст 16"/>
          <p:cNvSpPr>
            <a:spLocks noGrp="1"/>
          </p:cNvSpPr>
          <p:nvPr>
            <p:ph type="body" sz="quarter" idx="59" hasCustomPrompt="1"/>
          </p:nvPr>
        </p:nvSpPr>
        <p:spPr>
          <a:xfrm>
            <a:off x="25719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27" name="Замещающий текст 16"/>
          <p:cNvSpPr>
            <a:spLocks noGrp="1"/>
          </p:cNvSpPr>
          <p:nvPr>
            <p:ph type="body" sz="quarter" idx="60" hasCustomPrompt="1"/>
          </p:nvPr>
        </p:nvSpPr>
        <p:spPr>
          <a:xfrm>
            <a:off x="38713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28" name="Замещающий текст 16"/>
          <p:cNvSpPr>
            <a:spLocks noGrp="1"/>
          </p:cNvSpPr>
          <p:nvPr>
            <p:ph type="body" sz="quarter" idx="61" hasCustomPrompt="1"/>
          </p:nvPr>
        </p:nvSpPr>
        <p:spPr>
          <a:xfrm>
            <a:off x="51707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29" name="Замещающий текст 16"/>
          <p:cNvSpPr>
            <a:spLocks noGrp="1"/>
          </p:cNvSpPr>
          <p:nvPr>
            <p:ph type="body" sz="quarter" idx="62" hasCustomPrompt="1"/>
          </p:nvPr>
        </p:nvSpPr>
        <p:spPr>
          <a:xfrm>
            <a:off x="64701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30" name="Замещающий текст 16"/>
          <p:cNvSpPr>
            <a:spLocks noGrp="1"/>
          </p:cNvSpPr>
          <p:nvPr>
            <p:ph type="body" sz="quarter" idx="63" hasCustomPrompt="1"/>
          </p:nvPr>
        </p:nvSpPr>
        <p:spPr>
          <a:xfrm>
            <a:off x="77695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31" name="Замещающий текст 16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Дата</a:t>
            </a:r>
            <a:endParaRPr lang="ru-RU" dirty="0"/>
          </a:p>
        </p:txBody>
      </p:sp>
      <p:sp>
        <p:nvSpPr>
          <p:cNvPr id="133" name="Замещающий текст 16"/>
          <p:cNvSpPr>
            <a:spLocks noGrp="1"/>
          </p:cNvSpPr>
          <p:nvPr>
            <p:ph type="body" sz="quarter" idx="66" hasCustomPrompt="1"/>
          </p:nvPr>
        </p:nvSpPr>
        <p:spPr>
          <a:xfrm>
            <a:off x="12725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34" name="Замещающий текст 16"/>
          <p:cNvSpPr>
            <a:spLocks noGrp="1"/>
          </p:cNvSpPr>
          <p:nvPr>
            <p:ph type="body" sz="quarter" idx="67" hasCustomPrompt="1"/>
          </p:nvPr>
        </p:nvSpPr>
        <p:spPr>
          <a:xfrm>
            <a:off x="25719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35" name="Замещающий текст 16"/>
          <p:cNvSpPr>
            <a:spLocks noGrp="1"/>
          </p:cNvSpPr>
          <p:nvPr>
            <p:ph type="body" sz="quarter" idx="68" hasCustomPrompt="1"/>
          </p:nvPr>
        </p:nvSpPr>
        <p:spPr>
          <a:xfrm>
            <a:off x="38713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36" name="Замещающий текст 16"/>
          <p:cNvSpPr>
            <a:spLocks noGrp="1"/>
          </p:cNvSpPr>
          <p:nvPr>
            <p:ph type="body" sz="quarter" idx="69" hasCustomPrompt="1"/>
          </p:nvPr>
        </p:nvSpPr>
        <p:spPr>
          <a:xfrm>
            <a:off x="51707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37" name="Замещающий текст 16"/>
          <p:cNvSpPr>
            <a:spLocks noGrp="1"/>
          </p:cNvSpPr>
          <p:nvPr>
            <p:ph type="body" sz="quarter" idx="70" hasCustomPrompt="1"/>
          </p:nvPr>
        </p:nvSpPr>
        <p:spPr>
          <a:xfrm>
            <a:off x="64701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38" name="Замещающий текст 16"/>
          <p:cNvSpPr>
            <a:spLocks noGrp="1"/>
          </p:cNvSpPr>
          <p:nvPr>
            <p:ph type="body" sz="quarter" idx="71" hasCustomPrompt="1"/>
          </p:nvPr>
        </p:nvSpPr>
        <p:spPr>
          <a:xfrm>
            <a:off x="77695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Введите здесь заметки</a:t>
            </a:r>
            <a:endParaRPr lang="ru-RU" dirty="0"/>
          </a:p>
        </p:txBody>
      </p:sp>
      <p:sp>
        <p:nvSpPr>
          <p:cNvPr id="139" name="Замещающий текст 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ru-RU" dirty="0" smtClean="0"/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 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Прямоугольник 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9" name="Прямоугольник 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sp>
          <p:nvSpPr>
            <p:cNvPr id="10" name="Прямоугольник 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Заполнитель даты 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fld id="{2FB9CD7C-BBE6-453D-8C13-80A2D7DB8CE9}" type="datetime1">
              <a:rPr lang="ru-RU" smtClean="0"/>
              <a:pPr/>
              <a:t>21.10.2015</a:t>
            </a:fld>
            <a:endParaRPr lang="ru-RU" dirty="0"/>
          </a:p>
        </p:txBody>
      </p:sp>
      <p:sp>
        <p:nvSpPr>
          <p:cNvPr id="5" name="Заполнитель нижнего колонтитула 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8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Заполнитель номера слайда 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/>
                </a:solidFill>
              </a:defRPr>
            </a:lvl1pPr>
          </a:lstStyle>
          <a:p>
            <a:fld id="{22FBE07B-6D1C-46F0-8383-E5D844F1BF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 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Расписание занятий</a:t>
            </a:r>
            <a:endParaRPr lang="ru-RU" dirty="0"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5" name="Замещающий текст 4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Русский язык</a:t>
            </a:r>
            <a:endParaRPr lang="ru-RU" dirty="0"/>
          </a:p>
        </p:txBody>
      </p:sp>
      <p:sp>
        <p:nvSpPr>
          <p:cNvPr id="6" name="Замещающий текст 5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Английский язык</a:t>
            </a:r>
            <a:endParaRPr lang="ru-RU" dirty="0"/>
          </a:p>
        </p:txBody>
      </p:sp>
      <p:sp>
        <p:nvSpPr>
          <p:cNvPr id="7" name="Замещающий текст 6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Физика</a:t>
            </a:r>
            <a:endParaRPr lang="ru-RU" dirty="0"/>
          </a:p>
        </p:txBody>
      </p:sp>
      <p:sp>
        <p:nvSpPr>
          <p:cNvPr id="8" name="Замещающий текст 7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Информатика</a:t>
            </a:r>
            <a:endParaRPr lang="ru-RU" dirty="0"/>
          </a:p>
        </p:txBody>
      </p:sp>
      <p:sp>
        <p:nvSpPr>
          <p:cNvPr id="9" name="Замещающий текст 8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Рисование</a:t>
            </a:r>
            <a:endParaRPr lang="ru-RU" dirty="0"/>
          </a:p>
        </p:txBody>
      </p:sp>
      <p:sp>
        <p:nvSpPr>
          <p:cNvPr id="10" name="Замещающий текст 9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24 </a:t>
            </a:r>
            <a:r>
              <a:rPr lang="ru-RU" dirty="0" err="1" smtClean="0"/>
              <a:t>окт</a:t>
            </a:r>
            <a:endParaRPr lang="ru-RU" dirty="0"/>
          </a:p>
        </p:txBody>
      </p:sp>
      <p:sp>
        <p:nvSpPr>
          <p:cNvPr id="89" name="Замещающий текст 8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Подготовка к контрольной</a:t>
            </a:r>
            <a:endParaRPr lang="ru-RU" dirty="0"/>
          </a:p>
        </p:txBody>
      </p:sp>
      <p:sp>
        <p:nvSpPr>
          <p:cNvPr id="90" name="Замещающий текст 8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1" name="Замещающий текст 9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2" name="Замещающий текст 9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3" name="Замещающий текст 9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4" name="Замещающий текст 9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8" name="Замещающий текст 17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ru-RU" dirty="0" smtClean="0"/>
              <a:t>25 </a:t>
            </a:r>
            <a:r>
              <a:rPr lang="ru-RU" dirty="0" err="1" smtClean="0"/>
              <a:t>окт</a:t>
            </a:r>
            <a:endParaRPr lang="ru-RU" dirty="0"/>
          </a:p>
        </p:txBody>
      </p:sp>
      <p:sp>
        <p:nvSpPr>
          <p:cNvPr id="95" name="Замещающий текст 9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Контрольная — глава 4</a:t>
            </a:r>
            <a:endParaRPr lang="ru-RU" dirty="0"/>
          </a:p>
        </p:txBody>
      </p:sp>
      <p:sp>
        <p:nvSpPr>
          <p:cNvPr id="96" name="Замещающий текст 9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7" name="Замещающий текст 9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8" name="Замещающий текст 9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9" name="Замещающий текст 9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00" name="Замещающий текст 9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6" name="Замещающий текст 2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ru-RU" dirty="0" smtClean="0"/>
              <a:t>26 </a:t>
            </a:r>
            <a:r>
              <a:rPr lang="ru-RU" dirty="0" err="1" smtClean="0"/>
              <a:t>окт</a:t>
            </a:r>
            <a:endParaRPr lang="ru-RU" dirty="0"/>
          </a:p>
        </p:txBody>
      </p:sp>
      <p:sp>
        <p:nvSpPr>
          <p:cNvPr id="101" name="Замещающий текст 10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02" name="Замещающий текст 10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03" name="Замещающий текст 10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04" name="Замещающий текст 10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r>
              <a:rPr lang="ru-RU" dirty="0"/>
              <a:t>Сегодня нет занятия</a:t>
            </a:r>
            <a:endParaRPr lang="ru-RU" dirty="0"/>
          </a:p>
        </p:txBody>
      </p:sp>
      <p:sp>
        <p:nvSpPr>
          <p:cNvPr id="105" name="Замещающий текст 104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06" name="Замещающий текст 10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Сдача творческого задания</a:t>
            </a:r>
            <a:endParaRPr lang="ru-RU" dirty="0"/>
          </a:p>
        </p:txBody>
      </p:sp>
      <p:sp>
        <p:nvSpPr>
          <p:cNvPr id="34" name="Замещающий текст 33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ru-RU" dirty="0" smtClean="0"/>
              <a:t>27 </a:t>
            </a:r>
            <a:r>
              <a:rPr lang="ru-RU" dirty="0" err="1" smtClean="0"/>
              <a:t>окт</a:t>
            </a:r>
            <a:endParaRPr lang="ru-RU" dirty="0"/>
          </a:p>
        </p:txBody>
      </p:sp>
      <p:sp>
        <p:nvSpPr>
          <p:cNvPr id="107" name="Замещающий текст 106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08" name="Замещающий текст 107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09" name="Замещающий текст 108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10" name="Замещающий текст 109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11" name="Замещающий текст 110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12" name="Замещающий текст 111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2" name="Замещающий текст 41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r>
              <a:rPr lang="ru-RU" dirty="0" smtClean="0"/>
              <a:t>28 </a:t>
            </a:r>
            <a:r>
              <a:rPr lang="ru-RU" dirty="0" err="1" smtClean="0"/>
              <a:t>окт</a:t>
            </a:r>
            <a:endParaRPr lang="ru-RU" dirty="0"/>
          </a:p>
        </p:txBody>
      </p:sp>
      <p:sp>
        <p:nvSpPr>
          <p:cNvPr id="113" name="Замещающий текст 112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14" name="Замещающий текст 113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15" name="Замещающий текст 114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16" name="Замещающий текст 115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17" name="Замещающий текст 116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18" name="Замещающий текст 117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0" name="Замещающий текст 49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r>
              <a:rPr lang="ru-RU" dirty="0" smtClean="0"/>
              <a:t>29 </a:t>
            </a:r>
            <a:r>
              <a:rPr lang="ru-RU" dirty="0" err="1" smtClean="0"/>
              <a:t>окт</a:t>
            </a:r>
            <a:endParaRPr lang="ru-RU" dirty="0"/>
          </a:p>
        </p:txBody>
      </p:sp>
      <p:sp>
        <p:nvSpPr>
          <p:cNvPr id="119" name="Замещающий текст 118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20" name="Замещающий текст 119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Сегодня сдача сочинения</a:t>
            </a:r>
            <a:endParaRPr lang="ru-RU" dirty="0"/>
          </a:p>
        </p:txBody>
      </p:sp>
      <p:sp>
        <p:nvSpPr>
          <p:cNvPr id="121" name="Замещающий текст 120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22" name="Замещающий текст 121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23" name="Замещающий текст 122"/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24" name="Замещающий текст 123"/>
          <p:cNvSpPr>
            <a:spLocks noGrp="1"/>
          </p:cNvSpPr>
          <p:nvPr>
            <p:ph type="body" sz="quarter" idx="6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8" name="Замещающий текст 57"/>
          <p:cNvSpPr>
            <a:spLocks noGrp="1"/>
          </p:cNvSpPr>
          <p:nvPr>
            <p:ph type="body" sz="quarter" idx="64"/>
          </p:nvPr>
        </p:nvSpPr>
        <p:spPr/>
        <p:txBody>
          <a:bodyPr rtlCol="0"/>
          <a:lstStyle/>
          <a:p>
            <a:pPr rtl="0"/>
            <a:r>
              <a:rPr lang="ru-RU" dirty="0" smtClean="0"/>
              <a:t>30 </a:t>
            </a:r>
            <a:r>
              <a:rPr lang="ru-RU" dirty="0" err="1" smtClean="0"/>
              <a:t>окт</a:t>
            </a:r>
            <a:endParaRPr lang="ru-RU" dirty="0"/>
          </a:p>
        </p:txBody>
      </p:sp>
      <p:sp>
        <p:nvSpPr>
          <p:cNvPr id="125" name="Замещающий текст 124"/>
          <p:cNvSpPr>
            <a:spLocks noGrp="1"/>
          </p:cNvSpPr>
          <p:nvPr>
            <p:ph type="body" sz="quarter" idx="66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26" name="Замещающий текст 125"/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27" name="Замещающий текст 126"/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28" name="Замещающий текст 127"/>
          <p:cNvSpPr>
            <a:spLocks noGrp="1"/>
          </p:cNvSpPr>
          <p:nvPr>
            <p:ph type="body" sz="quarter" idx="69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29" name="Замещающий текст 128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30" name="Замещающий текст 129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6" name="Замещающий текст 65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algn="r" rtl="0"/>
            <a:r>
              <a:rPr lang="ru-RU" dirty="0" smtClean="0"/>
              <a:t>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Schedule_BySubject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Тема Offic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0A4D11-8D2F-4028-9CC9-FE293701AF54}">
  <ds:schemaRefs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Impact</vt:lpstr>
      <vt:lpstr>ClassSchedule_BySubject</vt:lpstr>
      <vt:lpstr>Расписание занятий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Schedule</dc:title>
  <dc:creator/>
  <cp:lastModifiedBy/>
  <cp:revision>2</cp:revision>
  <dcterms:created xsi:type="dcterms:W3CDTF">2013-04-03T13:20:06Z</dcterms:created>
  <dcterms:modified xsi:type="dcterms:W3CDTF">2015-10-21T12:22:18Z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