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handoutMasterIdLst>
    <p:handoutMasterId r:id="rId29"/>
  </p:handout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Титульная страница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Участник группы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Участник группы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Участник группы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Подведение итогов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1547" autoAdjust="0"/>
  </p:normalViewPr>
  <p:slideViewPr>
    <p:cSldViewPr snapToGrid="0">
      <p:cViewPr varScale="1">
        <p:scale>
          <a:sx n="99" d="100"/>
          <a:sy n="99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9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commentAuthors" Target="commentAuthor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Первый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Тест 1</c:v>
                </c:pt>
                <c:pt idx="1">
                  <c:v>Тест 2</c:v>
                </c:pt>
                <c:pt idx="2">
                  <c:v>Тест 3</c:v>
                </c:pt>
                <c:pt idx="3">
                  <c:v>Тест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Второй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Тест 1</c:v>
                </c:pt>
                <c:pt idx="1">
                  <c:v>Тест 2</c:v>
                </c:pt>
                <c:pt idx="2">
                  <c:v>Тест 3</c:v>
                </c:pt>
                <c:pt idx="3">
                  <c:v>Тест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Третий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Тест 1</c:v>
                </c:pt>
                <c:pt idx="1">
                  <c:v>Тест 2</c:v>
                </c:pt>
                <c:pt idx="2">
                  <c:v>Тест 3</c:v>
                </c:pt>
                <c:pt idx="3">
                  <c:v>Тест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59144176"/>
        <c:axId val="359145264"/>
      </c:barChart>
      <c:catAx>
        <c:axId val="35914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9145264"/>
        <c:crosses val="autoZero"/>
        <c:auto val="1"/>
        <c:lblAlgn val="ctr"/>
        <c:lblOffset val="100"/>
        <c:noMultiLvlLbl val="0"/>
      </c:catAx>
      <c:valAx>
        <c:axId val="35914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914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Столбец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Элемент 1</c:v>
                </c:pt>
                <c:pt idx="1">
                  <c:v>Элемент 2</c:v>
                </c:pt>
                <c:pt idx="2">
                  <c:v>Элемент 3</c:v>
                </c:pt>
                <c:pt idx="3">
                  <c:v>Элемент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6783424"/>
        <c:axId val="406787776"/>
      </c:lineChart>
      <c:catAx>
        <c:axId val="40678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787776"/>
        <c:crosses val="autoZero"/>
        <c:auto val="1"/>
        <c:lblAlgn val="ctr"/>
        <c:lblOffset val="100"/>
        <c:noMultiLvlLbl val="0"/>
      </c:catAx>
      <c:valAx>
        <c:axId val="40678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78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C268358-FABA-4BB8-9D89-062005484D1E}">
      <dgm:prSet phldrT="[Текст]"/>
      <dgm:spPr/>
      <dgm:t>
        <a:bodyPr/>
        <a:lstStyle/>
        <a:p>
          <a:r>
            <a:rPr lang="ru-RU" dirty="0"/>
            <a:t>Элемент</a:t>
          </a:r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ru-RU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ru-RU"/>
        </a:p>
      </dgm:t>
    </dgm:pt>
    <dgm:pt modelId="{721CA413-830C-4180-8AC8-368DD808A394}">
      <dgm:prSet phldrT="[Текст]"/>
      <dgm:spPr/>
      <dgm:t>
        <a:bodyPr/>
        <a:lstStyle/>
        <a:p>
          <a:r>
            <a:rPr lang="ru-RU" dirty="0"/>
            <a:t>Текст</a:t>
          </a:r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ru-RU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ru-RU"/>
        </a:p>
      </dgm:t>
    </dgm:pt>
    <dgm:pt modelId="{E32C6B5A-F00C-4469-BAA1-2B7CBC3A0695}">
      <dgm:prSet phldrT="[Текст]"/>
      <dgm:spPr/>
      <dgm:t>
        <a:bodyPr/>
        <a:lstStyle/>
        <a:p>
          <a:r>
            <a:rPr lang="ru-RU" dirty="0"/>
            <a:t>Элемент</a:t>
          </a:r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ru-RU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ru-RU"/>
        </a:p>
      </dgm:t>
    </dgm:pt>
    <dgm:pt modelId="{C680F925-E289-4581-A7B8-72ED0286A048}">
      <dgm:prSet phldrT="[Текст]"/>
      <dgm:spPr/>
      <dgm:t>
        <a:bodyPr/>
        <a:lstStyle/>
        <a:p>
          <a:r>
            <a:rPr lang="ru-RU" dirty="0"/>
            <a:t>Текст</a:t>
          </a:r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ru-RU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ru-RU"/>
        </a:p>
      </dgm:t>
    </dgm:pt>
    <dgm:pt modelId="{E1CCE008-F316-4BE6-99B6-6A9CFDD00D54}">
      <dgm:prSet phldrT="[Текст]"/>
      <dgm:spPr/>
      <dgm:t>
        <a:bodyPr/>
        <a:lstStyle/>
        <a:p>
          <a:r>
            <a:rPr lang="ru-RU" dirty="0"/>
            <a:t>Элемент</a:t>
          </a:r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ru-RU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ru-RU"/>
        </a:p>
      </dgm:t>
    </dgm:pt>
    <dgm:pt modelId="{F0C2B4E0-F2E6-40C8-8BA5-471F1DE9DD28}">
      <dgm:prSet phldrT="[Текст]"/>
      <dgm:spPr/>
      <dgm:t>
        <a:bodyPr/>
        <a:lstStyle/>
        <a:p>
          <a:r>
            <a:rPr lang="ru-RU" dirty="0"/>
            <a:t>Текст</a:t>
          </a:r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ru-RU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ru-RU"/>
        </a:p>
      </dgm:t>
    </dgm:pt>
    <dgm:pt modelId="{D502F590-18AE-4AA1-A953-71D7550A8BB2}">
      <dgm:prSet phldrT="[Текст]"/>
      <dgm:spPr/>
      <dgm:t>
        <a:bodyPr/>
        <a:lstStyle/>
        <a:p>
          <a:r>
            <a:rPr lang="ru-RU" dirty="0"/>
            <a:t>Элемент</a:t>
          </a:r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ru-RU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ru-RU"/>
        </a:p>
      </dgm:t>
    </dgm:pt>
    <dgm:pt modelId="{F9711E9D-7E4E-4547-AADF-3770D20036E5}">
      <dgm:prSet phldrT="[Текст]"/>
      <dgm:spPr/>
      <dgm:t>
        <a:bodyPr/>
        <a:lstStyle/>
        <a:p>
          <a:r>
            <a:rPr lang="ru-RU"/>
            <a:t>Текст</a:t>
          </a:r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ru-RU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ru-RU"/>
        </a:p>
      </dgm:t>
    </dgm:pt>
    <dgm:pt modelId="{68F6A493-3136-44A2-A2E8-4D23A1C99F96}">
      <dgm:prSet phldrT="[Текст]"/>
      <dgm:spPr/>
      <dgm:t>
        <a:bodyPr/>
        <a:lstStyle/>
        <a:p>
          <a:r>
            <a:rPr lang="ru-RU" dirty="0"/>
            <a:t>Элемент</a:t>
          </a:r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ru-RU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ru-RU"/>
        </a:p>
      </dgm:t>
    </dgm:pt>
    <dgm:pt modelId="{FEF8A7F3-6BED-4A76-B900-54717CE2663C}">
      <dgm:prSet phldrT="[Текст]"/>
      <dgm:spPr/>
      <dgm:t>
        <a:bodyPr/>
        <a:lstStyle/>
        <a:p>
          <a:r>
            <a:rPr lang="ru-RU" dirty="0"/>
            <a:t>Текст</a:t>
          </a:r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ru-RU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ru-RU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ru-RU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ru-RU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ru-RU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ru-RU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ru-RU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ru-RU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ru-RU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ru-RU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ru-RU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ru-RU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ru-RU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ru-RU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ru-RU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ru-RU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ru-RU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0F983-7266-4332-80FC-BAA1572B61FF}" type="datetime1">
              <a:rPr lang="ru-RU" smtClean="0"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38728-E203-4F78-AD87-29D234913F3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723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7366E37E-C9BF-4C46-B208-0E427DC6EEBD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A7666ED7-631A-46AF-B451-227D0A8685A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cs typeface="Calibri"/>
              </a:rPr>
              <a:t>Этот шаблон был разработан нами таким образом, чтобы у каждого участника проектной команды был отдельный набор слайдов с собственной темой, в котором он может представить свое исследование. Участники команды могут добавить слайды только в свои разделы. Вот как это сделать.</a:t>
            </a:r>
            <a:r>
              <a:rPr lang="ru-RU" baseline="0" dirty="0" smtClean="0">
                <a:cs typeface="Calibri"/>
              </a:rPr>
              <a:t/>
            </a:r>
            <a:br>
              <a:rPr lang="ru-RU" baseline="0" dirty="0" smtClean="0">
                <a:cs typeface="Calibri"/>
              </a:rPr>
            </a:br>
            <a:endParaRPr lang="ru-RU" baseline="0" dirty="0" smtClean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cs typeface="Calibri"/>
              </a:rPr>
              <a:t>Отметьте место, куда вы хотите добавить слайд. Для этого выделите слайд на панели эскизов, нажмите кнопку «Создать слайд» и выберите макет.</a:t>
            </a:r>
            <a:endParaRPr lang="en-US" dirty="0" smtClean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baseline="0" dirty="0">
                <a:cs typeface="Calibri"/>
              </a:rPr>
              <a:t/>
            </a:r>
            <a:br>
              <a:rPr lang="ru-RU" baseline="0" dirty="0">
                <a:cs typeface="Calibri"/>
              </a:rPr>
            </a:br>
            <a:endParaRPr lang="ru-RU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baseline="0" dirty="0" smtClean="0"/>
              <a:t>У нового слайда будет такая же тема, как и у выбранного вами.</a:t>
            </a: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baseline="0" dirty="0" smtClean="0">
                <a:cs typeface="Calibri"/>
              </a:rPr>
              <a:t/>
            </a:r>
            <a:br>
              <a:rPr lang="ru-RU" b="1" baseline="0" dirty="0" smtClean="0">
                <a:cs typeface="Calibri"/>
              </a:rPr>
            </a:br>
            <a:endParaRPr lang="ru-RU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baseline="0" dirty="0" smtClean="0"/>
              <a:t>Осторожно! </a:t>
            </a:r>
            <a:r>
              <a:rPr lang="ru-RU" b="0" baseline="0" dirty="0" smtClean="0"/>
              <a:t>Следите за тем, чтобы случайно не изменить темы других докладчиков. Это может произойти, если на вкладке «Дизайн» выбрать вариант темы, который влияет на всю презентацию.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ru-RU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ru-RU"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ru-RU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ru-RU" sz="2800"/>
            </a:lvl2pPr>
            <a:lvl3pPr marL="914400" indent="0" algn="ctr" latinLnBrk="0">
              <a:buNone/>
              <a:defRPr lang="ru-RU" sz="2400"/>
            </a:lvl3pPr>
            <a:lvl4pPr marL="1371600" indent="0" algn="ctr" latinLnBrk="0">
              <a:buNone/>
              <a:defRPr lang="ru-RU" sz="2000"/>
            </a:lvl4pPr>
            <a:lvl5pPr marL="1828800" indent="0" algn="ctr" latinLnBrk="0">
              <a:buNone/>
              <a:defRPr lang="ru-RU" sz="2000"/>
            </a:lvl5pPr>
            <a:lvl6pPr marL="2286000" indent="0" algn="ctr" latinLnBrk="0">
              <a:buNone/>
              <a:defRPr lang="ru-RU" sz="2000"/>
            </a:lvl6pPr>
            <a:lvl7pPr marL="2743200" indent="0" algn="ctr" latinLnBrk="0">
              <a:buNone/>
              <a:defRPr lang="ru-RU" sz="2000"/>
            </a:lvl7pPr>
            <a:lvl8pPr marL="3200400" indent="0" algn="ctr" latinLnBrk="0">
              <a:buNone/>
              <a:defRPr lang="ru-RU" sz="2000"/>
            </a:lvl8pPr>
            <a:lvl9pPr marL="3657600" indent="0" algn="ctr" latinLnBrk="0">
              <a:buNone/>
              <a:defRPr lang="ru-RU" sz="20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7F449C3-757A-4B48-9CAE-7D03CB342593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3347EC-AC7B-494E-8B20-C823D864DDF0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ое название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EFADCC-8F82-421F-8E23-BA446C544210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ru-RU"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ru-RU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ru-RU" sz="2800"/>
            </a:lvl2pPr>
            <a:lvl3pPr marL="914400" indent="0" algn="ctr" latinLnBrk="0">
              <a:buNone/>
              <a:defRPr lang="ru-RU" sz="2400"/>
            </a:lvl3pPr>
            <a:lvl4pPr marL="1371600" indent="0" algn="ctr" latinLnBrk="0">
              <a:buNone/>
              <a:defRPr lang="ru-RU" sz="2000"/>
            </a:lvl4pPr>
            <a:lvl5pPr marL="1828800" indent="0" algn="ctr" latinLnBrk="0">
              <a:buNone/>
              <a:defRPr lang="ru-RU" sz="2000"/>
            </a:lvl5pPr>
            <a:lvl6pPr marL="2286000" indent="0" algn="ctr" latinLnBrk="0">
              <a:buNone/>
              <a:defRPr lang="ru-RU" sz="2000"/>
            </a:lvl6pPr>
            <a:lvl7pPr marL="2743200" indent="0" algn="ctr" latinLnBrk="0">
              <a:buNone/>
              <a:defRPr lang="ru-RU" sz="2000"/>
            </a:lvl7pPr>
            <a:lvl8pPr marL="3200400" indent="0" algn="ctr" latinLnBrk="0">
              <a:buNone/>
              <a:defRPr lang="ru-RU" sz="2000"/>
            </a:lvl8pPr>
            <a:lvl9pPr marL="3657600" indent="0" algn="ctr" latinLnBrk="0">
              <a:buNone/>
              <a:defRPr lang="ru-RU" sz="20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A89B263-A1DD-4B76-A2D4-9A282ACE6E7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5AC37-8504-4AC8-8F58-D8CA4DCA2043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ru-RU"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A7A989-B314-44EC-9BBE-F0952EBF320E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FC8D7-1D3C-43ED-ACE9-A666FF1E553B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0974" y="6550497"/>
            <a:ext cx="5029200" cy="228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азвание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711B3-55D2-4A11-AB95-58A2FEF78752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D33277-5006-4B5B-89CE-DB96CA85C07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ые зна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98834E-38D9-4372-88DB-D5CFF6ACD701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ru-RU" sz="400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A7E68-ADE0-48DB-98F2-62426F7D5A8E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6DD9E-7D24-43FE-BAC8-697C359BB564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ru-RU" sz="3200" b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ru-RU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ru-RU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388CDFF-A257-46FC-A0BF-B682D6E5808D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6774A6-C696-4A77-9B0A-A43798D24482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ое название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92D242-BCA6-4559-B693-7D9BFF87658E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ru-RU"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ru-RU" sz="3200">
                <a:solidFill>
                  <a:srgbClr val="262626"/>
                </a:solidFill>
                <a:latin typeface="+mj-lt"/>
              </a:defRPr>
            </a:lvl1pPr>
            <a:lvl2pPr marL="457200" indent="0" algn="ctr" latinLnBrk="0">
              <a:buNone/>
              <a:defRPr lang="ru-RU" sz="2800"/>
            </a:lvl2pPr>
            <a:lvl3pPr marL="914400" indent="0" algn="ctr" latinLnBrk="0">
              <a:buNone/>
              <a:defRPr lang="ru-RU" sz="2400"/>
            </a:lvl3pPr>
            <a:lvl4pPr marL="1371600" indent="0" algn="ctr" latinLnBrk="0">
              <a:buNone/>
              <a:defRPr lang="ru-RU" sz="2000"/>
            </a:lvl4pPr>
            <a:lvl5pPr marL="1828800" indent="0" algn="ctr" latinLnBrk="0">
              <a:buNone/>
              <a:defRPr lang="ru-RU" sz="2000"/>
            </a:lvl5pPr>
            <a:lvl6pPr marL="2286000" indent="0" algn="ctr" latinLnBrk="0">
              <a:buNone/>
              <a:defRPr lang="ru-RU" sz="2000"/>
            </a:lvl6pPr>
            <a:lvl7pPr marL="2743200" indent="0" algn="ctr" latinLnBrk="0">
              <a:buNone/>
              <a:defRPr lang="ru-RU" sz="2000"/>
            </a:lvl7pPr>
            <a:lvl8pPr marL="3200400" indent="0" algn="ctr" latinLnBrk="0">
              <a:buNone/>
              <a:defRPr lang="ru-RU" sz="2000"/>
            </a:lvl8pPr>
            <a:lvl9pPr marL="3657600" indent="0" algn="ctr" latinLnBrk="0">
              <a:buNone/>
              <a:defRPr lang="ru-RU" sz="20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C34BF97-AE37-4B42-8260-F7D71C2F7F9E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AC6E3-8B12-492F-AC88-A9EC709ACB20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ru-RU"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381E3-72F5-4303-BF1B-FD4B6432FC9A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F0CBFF-AFA8-456C-A740-A27E71D02DEC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азвание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C3170D-CF5A-4210-A440-0B33BE907E7A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F58793-AF0E-42E1-A4F8-58737DF742A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ые зна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20BE1-F14B-48E2-B6C4-154A01028F84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ru-RU"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9BF4F-4D9C-401E-97A7-1D079424CF27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ru-RU" sz="400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2BEA6A-8AF9-4024-9EAF-FC7AA1A3300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ru-RU" sz="3200" b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ru-RU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ru-RU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A2DA3F9-D089-4E85-BE04-F11FFE63F7BB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23DC8-88B5-4A65-B678-D7A044C44DF3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ое название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AEB36-4B31-47D1-B0D2-44074A4C626D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 latinLnBrk="0">
              <a:lnSpc>
                <a:spcPct val="80000"/>
              </a:lnSpc>
              <a:defRPr lang="ru-RU"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 latinLnBrk="0">
              <a:buNone/>
              <a:defRPr lang="ru-RU" sz="3200">
                <a:solidFill>
                  <a:schemeClr val="bg1"/>
                </a:solidFill>
                <a:latin typeface="+mj-lt"/>
              </a:defRPr>
            </a:lvl1pPr>
            <a:lvl2pPr marL="457200" indent="0" algn="ctr" latinLnBrk="0">
              <a:buNone/>
              <a:defRPr lang="ru-RU" sz="2800"/>
            </a:lvl2pPr>
            <a:lvl3pPr marL="914400" indent="0" algn="ctr" latinLnBrk="0">
              <a:buNone/>
              <a:defRPr lang="ru-RU" sz="2400"/>
            </a:lvl3pPr>
            <a:lvl4pPr marL="1371600" indent="0" algn="ctr" latinLnBrk="0">
              <a:buNone/>
              <a:defRPr lang="ru-RU" sz="2000"/>
            </a:lvl4pPr>
            <a:lvl5pPr marL="1828800" indent="0" algn="ctr" latinLnBrk="0">
              <a:buNone/>
              <a:defRPr lang="ru-RU" sz="2000"/>
            </a:lvl5pPr>
            <a:lvl6pPr marL="2286000" indent="0" algn="ctr" latinLnBrk="0">
              <a:buNone/>
              <a:defRPr lang="ru-RU" sz="2000"/>
            </a:lvl6pPr>
            <a:lvl7pPr marL="2743200" indent="0" algn="ctr" latinLnBrk="0">
              <a:buNone/>
              <a:defRPr lang="ru-RU" sz="2000"/>
            </a:lvl7pPr>
            <a:lvl8pPr marL="3200400" indent="0" algn="ctr" latinLnBrk="0">
              <a:buNone/>
              <a:defRPr lang="ru-RU" sz="2000"/>
            </a:lvl8pPr>
            <a:lvl9pPr marL="3657600" indent="0" algn="ctr" latinLnBrk="0">
              <a:buNone/>
              <a:defRPr lang="ru-RU" sz="20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545853-4DB8-4736-A1AF-61D94A479FE7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05545-6448-4DB0-B9A2-A666410842F1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 latinLnBrk="0">
              <a:lnSpc>
                <a:spcPct val="80000"/>
              </a:lnSpc>
              <a:defRPr lang="ru-RU"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32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23AE63-DE1B-42C6-8035-6DFB7E94F344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C0D63-16DD-42AF-8E73-8C34F4CE41FA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азвание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3F9B7-14D7-492F-95F8-8BC3B6ED913C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327A6E-8772-4D64-9E5D-E8A5DBB4814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85B493-A685-45D1-B37C-B5D83AFE76FD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ые зна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9EE7B7-4530-4854-940F-CBB884E03165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ru-RU" sz="400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A0C99-9FAF-4675-834C-7FB2DBD24EC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ru-RU" sz="3200" b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ru-RU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ru-RU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9EF19D5-827F-4532-80D1-8B1BD1A5163B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2442D6-DC46-4B90-824A-33363AA3E2F2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ое название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A24EC-E100-466F-B1AE-9278D7956DD8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азвание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421612-7652-49DF-BC30-81057F777A96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E7B14-A6C8-4B3E-A5A2-74AF12959C8B}" type="datetime1">
              <a:rPr lang="ru-RU" noProof="0" smtClean="0"/>
              <a:pPr/>
              <a:t>13.11.2013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ые зна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13F16-0F16-4E6A-8B40-431AC8700418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9" name="Название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 latinLnBrk="0">
              <a:lnSpc>
                <a:spcPct val="85000"/>
              </a:lnSpc>
              <a:defRPr lang="ru-RU" sz="400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85B8A6-28EB-4F75-A289-5F604D587EB0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 latinLnBrk="0">
              <a:defRPr lang="ru-RU" sz="3200" b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 latinLnBrk="0">
              <a:spcBef>
                <a:spcPts val="800"/>
              </a:spcBef>
              <a:buNone/>
              <a:defRPr lang="ru-RU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/>
              <a:t>Щелкните значок, чтобы добавить рисунок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 latinLnBrk="0">
              <a:lnSpc>
                <a:spcPct val="90000"/>
              </a:lnSpc>
              <a:buNone/>
              <a:defRPr lang="ru-RU" sz="1400">
                <a:solidFill>
                  <a:srgbClr val="262626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A626D5B-B804-4206-8A12-F16D80104149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ru-RU"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0FF4939-E9FE-4D5F-AB65-B6BC699DC067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ru-RU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499AB1F-3444-43C9-AFBA-E4DE71903C31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ru-RU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A4F5783-270F-4C76-ABBD-F23C971A6D9E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ru-RU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F3820B5-E710-426A-B4C0-8114E2642666}" type="datetime1">
              <a:rPr lang="ru-RU" smtClean="0"/>
              <a:pPr/>
              <a:t>13.11.2013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ru-RU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lang="ru-RU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Название проекта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Название и номер </a:t>
            </a:r>
            <a:r>
              <a:rPr lang="ru-RU" dirty="0" smtClean="0"/>
              <a:t>курса</a:t>
            </a:r>
          </a:p>
          <a:p>
            <a:r>
              <a:rPr lang="ru-RU" dirty="0" smtClean="0"/>
              <a:t>Преподаватель</a:t>
            </a:r>
          </a:p>
          <a:p>
            <a:r>
              <a:rPr lang="ru-RU" dirty="0"/>
              <a:t>Имена участников группы</a:t>
            </a:r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800" smtClean="0"/>
              <a:t>Вторая </a:t>
            </a:r>
            <a:r>
              <a:rPr lang="ru-RU" sz="6800" dirty="0"/>
              <a:t>область исследований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Имя участника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Дополнительный контент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Заголовок	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Дополнительный контент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009458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Наблюдение за данными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318270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Необязательная инструкция</a:t>
            </a:r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900" dirty="0"/>
              <a:t>Третья область исследований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Имя участника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Дополнительный контент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Наблюдение за данными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85395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Дополнительное содержимое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374257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Сводка по проекту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Необязательная инструкция</a:t>
            </a:r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Краткая сводка по итогам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Повестка дня и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ru-RU" dirty="0"/>
              <a:t>Описание проекта</a:t>
            </a:r>
          </a:p>
          <a:p>
            <a:r>
              <a:rPr lang="ru-RU" dirty="0"/>
              <a:t>Методика проекта</a:t>
            </a:r>
          </a:p>
          <a:p>
            <a:r>
              <a:rPr lang="ru-RU" dirty="0" smtClean="0"/>
              <a:t>Основные итоги и результаты</a:t>
            </a:r>
            <a:endParaRPr lang="ru-RU" dirty="0"/>
          </a:p>
          <a:p>
            <a:r>
              <a:rPr lang="ru-RU" dirty="0"/>
              <a:t>Детализация исследований</a:t>
            </a:r>
          </a:p>
          <a:p>
            <a:r>
              <a:rPr lang="ru-RU" dirty="0"/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Приложение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Цитированные работы</a:t>
            </a:r>
          </a:p>
          <a:p>
            <a:r>
              <a:rPr lang="ru-RU" dirty="0"/>
              <a:t>Дополнительные вспомогательные данные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</a:p>
          <a:p>
            <a:pPr lvl="1"/>
            <a:r>
              <a:rPr lang="ru-RU" dirty="0" smtClean="0"/>
              <a:t>Добавьте </a:t>
            </a:r>
            <a:r>
              <a:rPr lang="ru-RU" dirty="0"/>
              <a:t>свои цели сюда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  <a:p>
            <a:pPr lvl="1"/>
            <a:r>
              <a:rPr lang="ru-RU" dirty="0"/>
              <a:t>Добавьте свои результаты сюда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Процедура и методика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Процедура</a:t>
            </a:r>
          </a:p>
          <a:p>
            <a:r>
              <a:rPr lang="ru-RU" dirty="0"/>
              <a:t>Основные предположения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итоги и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результат</a:t>
            </a:r>
          </a:p>
          <a:p>
            <a:r>
              <a:rPr lang="ru-RU" dirty="0"/>
              <a:t>2 результат</a:t>
            </a:r>
          </a:p>
          <a:p>
            <a:r>
              <a:rPr lang="ru-RU" dirty="0"/>
              <a:t>3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700" dirty="0" smtClean="0"/>
              <a:t>Первая </a:t>
            </a:r>
            <a:r>
              <a:rPr lang="ru-RU" sz="6700" dirty="0"/>
              <a:t>область исследований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Имя участника группы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Дополнительный контент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заголовок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  <a:p>
            <a:r>
              <a:rPr lang="ru-RU" dirty="0"/>
              <a:t>Элемент списка</a:t>
            </a:r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Наблюдение за данными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Необязательная инструкция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36005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Дополнительный контент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02306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Заголовок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Текст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Форма библиотеки документов</Display>
  <Edit>Форма библиотеки документов</Edit>
  <New>Форма библиотеки документов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Это значение указывает на число сохранений и редакций. Программа отвечает за обновление этого значения после каждой редакции.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232</Words>
  <Application>Microsoft Office PowerPoint</Application>
  <PresentationFormat>Широкоэкранный</PresentationFormat>
  <Paragraphs>147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2_Метрополия</vt:lpstr>
      <vt:lpstr>1_Метрополия</vt:lpstr>
      <vt:lpstr>Метрополия</vt:lpstr>
      <vt:lpstr>3_Метрополия</vt:lpstr>
      <vt:lpstr>Название проекта</vt:lpstr>
      <vt:lpstr>Повестка дня и темы</vt:lpstr>
      <vt:lpstr>Описание проекта</vt:lpstr>
      <vt:lpstr>Процедура и методика</vt:lpstr>
      <vt:lpstr>Основные итоги и результаты</vt:lpstr>
      <vt:lpstr>Первая область исследований</vt:lpstr>
      <vt:lpstr>Дополнительный контент</vt:lpstr>
      <vt:lpstr>Наблюдение за данными</vt:lpstr>
      <vt:lpstr>Дополнительный контент</vt:lpstr>
      <vt:lpstr>Вторая область исследований</vt:lpstr>
      <vt:lpstr>Дополнительный контент</vt:lpstr>
      <vt:lpstr>Дополнительный контент</vt:lpstr>
      <vt:lpstr>Наблюдение за данными</vt:lpstr>
      <vt:lpstr>Третья область исследований</vt:lpstr>
      <vt:lpstr>Дополнительный контент</vt:lpstr>
      <vt:lpstr>Наблюдение за данными</vt:lpstr>
      <vt:lpstr>Дополнительное содержимое</vt:lpstr>
      <vt:lpstr>Сводка по проекту</vt:lpstr>
      <vt:lpstr>Заключение</vt:lpstr>
      <vt:lpstr>Приложение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2013-06-12T19:28:15Z</dcterms:created>
  <dcterms:modified xsi:type="dcterms:W3CDTF">2013-11-13T12:22:39Z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