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199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90F42EE2-8050-4F4D-9E46-43064D6EA67D}" type="datetime1">
              <a:rPr lang="ru-RU" smtClean="0"/>
              <a:t>18.11.2013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1081D9BC-9FEC-4C4D-8539-A666C239FC3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8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59D218F2-6863-4032-A3F6-20BF225ED125}" type="datetime1">
              <a:rPr lang="ru-RU" noProof="0" smtClean="0"/>
              <a:pPr/>
              <a:t>18.11.2013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/>
              <a:t>Образец текста</a:t>
            </a:r>
          </a:p>
          <a:p>
            <a:pPr lvl="1"/>
            <a:r>
              <a:rPr lang="ru-RU" noProof="0" dirty="0"/>
              <a:t>Второй уровень</a:t>
            </a:r>
          </a:p>
          <a:p>
            <a:pPr lvl="2"/>
            <a:r>
              <a:rPr lang="ru-RU" noProof="0" dirty="0"/>
              <a:t>Третий уровень</a:t>
            </a:r>
          </a:p>
          <a:p>
            <a:pPr lvl="3"/>
            <a:r>
              <a:rPr lang="ru-RU" noProof="0" dirty="0"/>
              <a:t>Четвертый уровень</a:t>
            </a:r>
          </a:p>
          <a:p>
            <a:pPr lvl="4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623B333F-CBE9-456F-975B-18C870A753AD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5390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B333F-CBE9-456F-975B-18C870A753A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23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идетельств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е 6"/>
          <p:cNvSpPr txBox="1"/>
          <p:nvPr userDrawn="1"/>
        </p:nvSpPr>
        <p:spPr>
          <a:xfrm>
            <a:off x="1088136" y="2732498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noProof="0" dirty="0" smtClean="0"/>
              <a:t>награждается</a:t>
            </a:r>
            <a:endParaRPr lang="ru-RU" noProof="0" dirty="0"/>
          </a:p>
        </p:txBody>
      </p:sp>
      <p:sp>
        <p:nvSpPr>
          <p:cNvPr id="8" name="Поле 7"/>
          <p:cNvSpPr txBox="1"/>
          <p:nvPr userDrawn="1"/>
        </p:nvSpPr>
        <p:spPr>
          <a:xfrm>
            <a:off x="1088136" y="4150069"/>
            <a:ext cx="6967728" cy="371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noProof="0" dirty="0" smtClean="0"/>
              <a:t>за</a:t>
            </a:r>
            <a:endParaRPr lang="ru-RU" noProof="0" dirty="0"/>
          </a:p>
        </p:txBody>
      </p:sp>
      <p:sp>
        <p:nvSpPr>
          <p:cNvPr id="9" name="Текст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88136" y="4409624"/>
            <a:ext cx="6967728" cy="711652"/>
          </a:xfr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ru-RU" noProof="0" dirty="0" smtClean="0"/>
              <a:t>опишите здесь достижение или причину награждения</a:t>
            </a:r>
            <a:endParaRPr lang="ru-RU" noProof="0" dirty="0"/>
          </a:p>
        </p:txBody>
      </p:sp>
      <p:sp>
        <p:nvSpPr>
          <p:cNvPr id="10" name="Текст  11"/>
          <p:cNvSpPr txBox="1">
            <a:spLocks/>
          </p:cNvSpPr>
          <p:nvPr userDrawn="1"/>
        </p:nvSpPr>
        <p:spPr>
          <a:xfrm>
            <a:off x="1334756" y="5257800"/>
            <a:ext cx="875044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cap="none" noProof="0" dirty="0" smtClean="0">
                <a:latin typeface="Gabriola" panose="04040605051002020D02" pitchFamily="82" charset="0"/>
              </a:rPr>
              <a:t>Подпись</a:t>
            </a:r>
            <a:endParaRPr lang="ru-RU" sz="1400" cap="none" noProof="0" dirty="0">
              <a:latin typeface="Gabriola" panose="04040605051002020D02" pitchFamily="82" charset="0"/>
            </a:endParaRPr>
          </a:p>
        </p:txBody>
      </p:sp>
      <p:sp>
        <p:nvSpPr>
          <p:cNvPr id="11" name="Текст  11"/>
          <p:cNvSpPr txBox="1">
            <a:spLocks/>
          </p:cNvSpPr>
          <p:nvPr userDrawn="1"/>
        </p:nvSpPr>
        <p:spPr>
          <a:xfrm>
            <a:off x="5735784" y="5257800"/>
            <a:ext cx="533400" cy="325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800" i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0" algn="ctr" defTabSz="926250" rtl="0" eaLnBrk="1" latinLnBrk="0" hangingPunct="1">
              <a:lnSpc>
                <a:spcPct val="90000"/>
              </a:lnSpc>
              <a:spcBef>
                <a:spcPts val="0"/>
              </a:spcBef>
              <a:buFont typeface="Arial" pitchFamily="34" charset="0"/>
              <a:buNone/>
              <a:defRPr sz="1637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2630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2024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1418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10812" indent="-231563" algn="l" defTabSz="926250" rtl="0" eaLnBrk="1" latinLnBrk="0" hangingPunct="1">
              <a:lnSpc>
                <a:spcPct val="90000"/>
              </a:lnSpc>
              <a:spcBef>
                <a:spcPts val="273"/>
              </a:spcBef>
              <a:buFont typeface="Arial" pitchFamily="34" charset="0"/>
              <a:buChar char="•"/>
              <a:defRPr sz="12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cap="none" noProof="0" dirty="0" smtClean="0">
                <a:latin typeface="Gabriola" panose="04040605051002020D02" pitchFamily="82" charset="0"/>
              </a:rPr>
              <a:t>Дата</a:t>
            </a:r>
            <a:endParaRPr lang="ru-RU" sz="1400" cap="none" noProof="0" dirty="0">
              <a:latin typeface="Gabriola" panose="04040605051002020D02" pitchFamily="82" charset="0"/>
            </a:endParaRPr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2104120" y="5486400"/>
            <a:ext cx="3206789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10"/>
          <p:cNvSpPr>
            <a:spLocks noGrp="1"/>
          </p:cNvSpPr>
          <p:nvPr>
            <p:ph type="body" sz="quarter" idx="14" hasCustomPrompt="1"/>
          </p:nvPr>
        </p:nvSpPr>
        <p:spPr>
          <a:xfrm>
            <a:off x="6279738" y="5180889"/>
            <a:ext cx="1485900" cy="374420"/>
          </a:xfr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ru-RU" noProof="0" dirty="0" smtClean="0"/>
              <a:t>Дата</a:t>
            </a:r>
            <a:endParaRPr lang="ru-RU" noProof="0" dirty="0"/>
          </a:p>
        </p:txBody>
      </p:sp>
      <p:sp>
        <p:nvSpPr>
          <p:cNvPr id="16" name="Текст 10"/>
          <p:cNvSpPr>
            <a:spLocks noGrp="1"/>
          </p:cNvSpPr>
          <p:nvPr>
            <p:ph type="body" sz="quarter" idx="16" hasCustomPrompt="1"/>
          </p:nvPr>
        </p:nvSpPr>
        <p:spPr>
          <a:xfrm>
            <a:off x="1088136" y="3103602"/>
            <a:ext cx="6967728" cy="1101844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6000"/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ru-RU" noProof="0" dirty="0" smtClean="0"/>
              <a:t>Имя получателя</a:t>
            </a:r>
            <a:endParaRPr lang="ru-RU" noProof="0" dirty="0"/>
          </a:p>
        </p:txBody>
      </p:sp>
      <p:sp>
        <p:nvSpPr>
          <p:cNvPr id="17" name="Поле 16"/>
          <p:cNvSpPr txBox="1"/>
          <p:nvPr userDrawn="1"/>
        </p:nvSpPr>
        <p:spPr>
          <a:xfrm>
            <a:off x="1088647" y="1101130"/>
            <a:ext cx="69667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4800" noProof="0" dirty="0" smtClean="0"/>
              <a:t>Сотрудник месяца</a:t>
            </a:r>
            <a:endParaRPr lang="ru-RU" sz="4800" noProof="0" dirty="0"/>
          </a:p>
        </p:txBody>
      </p:sp>
      <p:sp>
        <p:nvSpPr>
          <p:cNvPr id="15" name="Рамка 108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noProof="0" dirty="0">
              <a:solidFill>
                <a:schemeClr val="tx1"/>
              </a:solidFill>
            </a:endParaRPr>
          </a:p>
        </p:txBody>
      </p:sp>
      <p:grpSp>
        <p:nvGrpSpPr>
          <p:cNvPr id="18" name="Группа 17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9" name="Полилиния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0" name="Полилиния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1" name="Полилиния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2" name="Полилиния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3" name="Полилиния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4" name="Полилиния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5" name="Полилиния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6" name="Полилиния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7" name="Полилиния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8" name="Полилиния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29" name="Полилиния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0" name="Полилиния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1" name="Полилиния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2" name="Полилиния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3" name="Полилиния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4" name="Полилиния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5" name="Полилиния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6" name="Полилиния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7" name="Полилиния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8" name="Полилиния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39" name="Полилиния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40" name="Полилиния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41" name="Полилиния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42" name="Полилиния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43" name="Полилиния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44" name="Полилиния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45" name="Полилиния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46" name="Полилиния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47" name="Полилиния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48" name="Полилиния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49" name="Полилиния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50" name="Полилиния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51" name="Полилиния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52" name="Полилиния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53" name="Полилиния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54" name="Полилиния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55" name="Полилиния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56" name="Полилиния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57" name="Полилиния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58" name="Полилиния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59" name="Полилиния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60" name="Полилиния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61" name="Полилиния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62" name="Полилиния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63" name="Полилиния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64" name="Полилиния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65" name="Полилиния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66" name="Полилиния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67" name="Полилиния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68" name="Полилиния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69" name="Полилиния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70" name="Полилиния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71" name="Полилиния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72" name="Полилиния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73" name="Полилиния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74" name="Полилиния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75" name="Полилиния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76" name="Полилиния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77" name="Полилиния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78" name="Полилиния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79" name="Полилиния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80" name="Полилиния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81" name="Полилиния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82" name="Полилиния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83" name="Полилиния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84" name="Полилиния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85" name="Полилиния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86" name="Полилиния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87" name="Полилиния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88" name="Полилиния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</p:grpSp>
      <p:grpSp>
        <p:nvGrpSpPr>
          <p:cNvPr id="89" name="Группа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0" name="Полилиния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  <p:sp>
          <p:nvSpPr>
            <p:cNvPr id="91" name="Полилиния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noProof="0" dirty="0"/>
            </a:p>
          </p:txBody>
        </p:sp>
      </p:grpSp>
      <p:sp>
        <p:nvSpPr>
          <p:cNvPr id="92" name="Прямоугольник 91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noProof="0" dirty="0"/>
          </a:p>
        </p:txBody>
      </p:sp>
    </p:spTree>
    <p:extLst>
      <p:ext uri="{BB962C8B-B14F-4D97-AF65-F5344CB8AC3E}">
        <p14:creationId xmlns:p14="http://schemas.microsoft.com/office/powerpoint/2010/main" val="2331464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/>
              <a:t>Образец текста</a:t>
            </a:r>
          </a:p>
          <a:p>
            <a:pPr lvl="1"/>
            <a:r>
              <a:rPr lang="ru-RU" noProof="0" dirty="0"/>
              <a:t>Второй уровень</a:t>
            </a:r>
          </a:p>
          <a:p>
            <a:pPr lvl="2"/>
            <a:r>
              <a:rPr lang="ru-RU" noProof="0" dirty="0"/>
              <a:t>Третий уровень</a:t>
            </a:r>
          </a:p>
          <a:p>
            <a:pPr lvl="3"/>
            <a:r>
              <a:rPr lang="ru-RU" noProof="0" dirty="0"/>
              <a:t>Четвертый уровень</a:t>
            </a:r>
          </a:p>
          <a:p>
            <a:pPr lvl="4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 userDrawn="1"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6DF8-AB6C-4BCB-BBA8-8F0C375B5FB6}" type="datetime1">
              <a:rPr lang="ru-RU" noProof="0" smtClean="0"/>
              <a:pPr/>
              <a:t>18.11.2013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1D063-4D9E-4407-B53D-6CB4C75EDD7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91163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ru-RU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ru-RU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преданность делу, страстную увлеченность и усердную работу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fld id="{3D960828-D8F0-4D59-BD36-888A365E9AEE}" type="datetime1">
              <a:rPr lang="ru-RU" smtClean="0"/>
              <a:t>18.11.2013</a:t>
            </a:fld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ru-RU" dirty="0"/>
              <a:t>Павел Безруков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7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ртификат сотрудника месяца">
  <a:themeElements>
    <a:clrScheme name="Сертификат серого цвета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Gabriola">
      <a:majorFont>
        <a:latin typeface="Gabriola"/>
        <a:ea typeface=""/>
        <a:cs typeface=""/>
      </a:majorFont>
      <a:minorFont>
        <a:latin typeface="Gabriol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EmployeeGrayChain.potx" id="{46FFAC48-7C38-4271-B461-C2131D431A51}" vid="{6CA3F2A9-5AF2-44FC-9A99-1938571F5701}"/>
    </a:ext>
  </a:extLst>
</a:theme>
</file>

<file path=ppt/theme/theme2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rtificate Gray">
      <a:dk1>
        <a:srgbClr val="1C1C1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Форма библиотеки документов</Display>
  <Edit>Форма библиотеки документов</Edit>
  <New>Форма библиотеки документов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Это значение указывает на число сохранений и редакций. Программа отвечает за обновление этого значения после каждой редакции.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237B202-6D07-4796-A552-0A86DB826C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B46B5A-1831-41AD-8FDD-ABDA7CFCC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F045E2F-692B-42A6-AE69-894661AF82CD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Application>Microsoft Office PowerPoint</Application>
  <PresentationFormat>Экран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Gabriola</vt:lpstr>
      <vt:lpstr>Сертификат сотрудника месяца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2012-09-23T16:08:27Z</dcterms:created>
  <dcterms:modified xsi:type="dcterms:W3CDTF">2013-11-18T09:59:11Z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