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/>
    <p:restoredTop sz="94635" autoAdjust="0"/>
  </p:normalViewPr>
  <p:slideViewPr>
    <p:cSldViewPr snapToGrid="0" snapToObjects="1">
      <p:cViewPr varScale="1">
        <p:scale>
          <a:sx n="100" d="100"/>
          <a:sy n="100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88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svg"/><Relationship Id="rId1" Type="http://schemas.openxmlformats.org/officeDocument/2006/relationships/image" Target="../media/image3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ro-RO" noProof="0" dirty="0">
              <a:latin typeface="Arial" panose="020B0604020202020204" pitchFamily="34" charset="0"/>
              <a:cs typeface="Arial" panose="020B0604020202020204" pitchFamily="34" charset="0"/>
            </a:rPr>
            <a:t>Invitați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ro-RO" noProof="0" dirty="0">
              <a:latin typeface="Arial" panose="020B0604020202020204" pitchFamily="34" charset="0"/>
              <a:cs typeface="Arial" panose="020B0604020202020204" pitchFamily="34" charset="0"/>
            </a:rPr>
            <a:t>decorează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ro-RO" noProof="0" dirty="0">
              <a:latin typeface="Arial" panose="020B0604020202020204" pitchFamily="34" charset="0"/>
              <a:cs typeface="Arial" panose="020B0604020202020204" pitchFamily="34" charset="0"/>
            </a:rPr>
            <a:t>Dans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ro-RO" b="0" noProof="0" dirty="0">
              <a:latin typeface="Arial" panose="020B0604020202020204" pitchFamily="34" charset="0"/>
              <a:cs typeface="Arial" panose="020B0604020202020204" pitchFamily="34" charset="0"/>
            </a:rPr>
            <a:t>Alimente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o-RO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ro-RO" noProof="0" dirty="0">
              <a:latin typeface="Arial" panose="020B0604020202020204" pitchFamily="34" charset="0"/>
              <a:cs typeface="Arial" panose="020B0604020202020204" pitchFamily="34" charset="0"/>
            </a:rPr>
            <a:t>Cadouri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o-RO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ro-RO" noProof="0" dirty="0">
              <a:latin typeface="Arial" panose="020B0604020202020204" pitchFamily="34" charset="0"/>
              <a:cs typeface="Arial" panose="020B0604020202020204" pitchFamily="34" charset="0"/>
            </a:rPr>
            <a:t>Decorațiuni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o-RO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ro-RO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o-RO" sz="3300" kern="1200" noProof="0" dirty="0">
              <a:latin typeface="Arial" panose="020B0604020202020204" pitchFamily="34" charset="0"/>
              <a:cs typeface="Arial" panose="020B0604020202020204" pitchFamily="34" charset="0"/>
            </a:rPr>
            <a:t>Invitați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o-RO" sz="3300" kern="1200" noProof="0" dirty="0">
              <a:latin typeface="Arial" panose="020B0604020202020204" pitchFamily="34" charset="0"/>
              <a:cs typeface="Arial" panose="020B0604020202020204" pitchFamily="34" charset="0"/>
            </a:rPr>
            <a:t>decorează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o-RO" sz="3300" kern="1200" noProof="0" dirty="0">
              <a:latin typeface="Arial" panose="020B0604020202020204" pitchFamily="34" charset="0"/>
              <a:cs typeface="Arial" panose="020B0604020202020204" pitchFamily="34" charset="0"/>
            </a:rPr>
            <a:t>Dans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rtlCol="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60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Alimente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rtlCol="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6000" kern="1200" noProof="0" dirty="0">
              <a:latin typeface="Arial" panose="020B0604020202020204" pitchFamily="34" charset="0"/>
              <a:cs typeface="Arial" panose="020B0604020202020204" pitchFamily="34" charset="0"/>
            </a:rPr>
            <a:t>Cadouri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rtlCol="0" anchor="ctr" anchorCtr="0">
          <a:noAutofit/>
        </a:bodyPr>
        <a:lstStyle/>
        <a:p>
          <a:pPr marL="0" lvl="0" indent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6000" kern="1200" noProof="0" dirty="0">
              <a:latin typeface="Arial" panose="020B0604020202020204" pitchFamily="34" charset="0"/>
              <a:cs typeface="Arial" panose="020B0604020202020204" pitchFamily="34" charset="0"/>
            </a:rPr>
            <a:t>Decorațiuni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Listă de etichete circulare pentru pictograme"/>
  <dgm:desc val="Se utilizează pentru a afișa fragmente de informații non-secvențiale sau grupate, însoțite de elemente vizuale asociate. Funcționează cel mai bine cu pictograme sau imagini mici cu legende text scurt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9858DA-96E7-4E46-842C-A5C73F3F1F62}" type="datetime1">
              <a:rPr lang="ro-RO" smtClean="0"/>
              <a:t>19.12.2019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11BC3A-206E-4709-8FDB-7C8E7E610C17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 noProof="0"/>
              <a:t>Faceți clic pentru a edita stilul de subtitlu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42C29E-C423-41CF-A8D2-ADE51E6D50F1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Formă liberă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ABD9F-D670-49E7-87D3-7DA2B76A3B33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Formă liberă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3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1444E-FDE0-4D39-BF0F-4A3803AF8946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11" name="Formă liberă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sp>
        <p:nvSpPr>
          <p:cNvPr id="14" name="Casetă text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15" name="Casetă text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942A0B-DF4C-44A9-A5B4-6D6D21C161D3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Formă liberă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 de nume cu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u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21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A18ADC-4B41-48B0-AEA6-10DAC65FAFC9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11" name="Formă liberă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sp>
        <p:nvSpPr>
          <p:cNvPr id="17" name="Casetă text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18" name="Casetă text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21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DF476E-5ED9-4CC0-82F6-36423BDFB7A3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Formă liberă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55EFA1-7D99-45D1-8FAD-22AFAAF3AE67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8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612F3A-A4AD-4C18-8312-9A70DCCEC0E7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8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ADEBB9-B391-4F53-82CF-0A5976A424AC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8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CD240-394B-40B3-81FF-9C854483936F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Formă liberă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F8521-6EE2-445C-9B5E-3FC82A12E487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10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u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5639AA-E417-43B5-973B-20A663E374E9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12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8B748A-9764-4F76-9D60-DEB852DD34C4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FD5C00-F4C0-4C25-8335-0DB110E0DE61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63F28-E98A-4EFA-A2F4-3993EC26D809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Formă liberă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A65BA-9BE3-4640-AB82-D6BCB0117781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Formă liberă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ă liberă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ă liberă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ă liberă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ă liberă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ă liberă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ă liberă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ă liberă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ă liberă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ă liberă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ă liberă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ă liberă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ă liberă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ă liberă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ă liberă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ă liberă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ă liberă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ă liberă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ă liberă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ă liberă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ă liberă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ă liberă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ă liberă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ă liberă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ă liberă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Dreptunghi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/>
              <a:t>Editați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E24B116-055D-45BD-BB69-421EF277FFC3}" type="datetime1">
              <a:rPr lang="ro-RO" noProof="0" smtClean="0"/>
              <a:t>19.12.2019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Arial" panose="020B0604020202020204" pitchFamily="34" charset="0"/>
              </a:defRPr>
            </a:lvl1pPr>
          </a:lstStyle>
          <a:p>
            <a:fld id="{D57F1E4F-1CFF-5643-939E-217C01CDF565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jpg"/><Relationship Id="rId10" Type="http://schemas.microsoft.com/office/2007/relationships/diagramDrawing" Target="../diagrams/drawing2.xml"/><Relationship Id="rId4" Type="http://schemas.openxmlformats.org/officeDocument/2006/relationships/image" Target="../media/image12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Dreptunghi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>
              <a:latin typeface="Arial" panose="020B0604020202020204" pitchFamily="34" charset="0"/>
            </a:endParaRPr>
          </a:p>
        </p:txBody>
      </p:sp>
      <p:pic>
        <p:nvPicPr>
          <p:cNvPr id="5" name="Imagine 4" descr="puncte luminoas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o-RO"/>
              <a:t>Planificare eveniment - proiectare Adiere</a:t>
            </a:r>
          </a:p>
        </p:txBody>
      </p:sp>
      <p:sp>
        <p:nvSpPr>
          <p:cNvPr id="13" name="Subtitlu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ro-RO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ă liberă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ă liberă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ă liberă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ă liberă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ă liberă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ă liberă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ă liberă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ă liberă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ă liberă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ă liberă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ă liberă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ă liberă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ă liberă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ă liberă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ă liberă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ă liberă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ă liberă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ă liberă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ă liberă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ă liberă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ă liberă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ă liberă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ă liberă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ă liberă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Dreptunghi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ă liberă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Dreptunghi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o-RO" dirty="0">
              <a:latin typeface="Arial" panose="020B0604020202020204" pitchFamily="34" charset="0"/>
            </a:endParaRPr>
          </a:p>
        </p:txBody>
      </p:sp>
      <p:pic>
        <p:nvPicPr>
          <p:cNvPr id="13" name="Imagine 12" descr="puncte luminoas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ro-RO" dirty="0"/>
              <a:t>Planificarea petrecerii</a:t>
            </a:r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ormă liberă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ă liberă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ă liberă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ă liberă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ă liberă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ă liberă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ă liberă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ă liberă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ă liberă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ă liberă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ă liberă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ormă liberă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ormă liberă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ormă liberă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ormă liberă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ormă liberă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ormă liberă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ormă liberă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ormă liberă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ormă liberă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ormă liberă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ormă liberă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ormă liberă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ormă liberă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Dreptunghi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ormă liberă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Substituent conținut 2" descr="Ilustrație SmartArt pictogramă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47159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flori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Imagine 7" descr="cadou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065175" cy="1280890"/>
          </a:xfrm>
        </p:spPr>
        <p:txBody>
          <a:bodyPr rtlCol="0">
            <a:normAutofit/>
          </a:bodyPr>
          <a:lstStyle/>
          <a:p>
            <a:pPr rtl="0"/>
            <a:r>
              <a:rPr lang="ro-RO" dirty="0"/>
              <a:t>Comitete de organizare a petrecerii</a:t>
            </a:r>
          </a:p>
        </p:txBody>
      </p:sp>
      <p:graphicFrame>
        <p:nvGraphicFramePr>
          <p:cNvPr id="5" name="Substituent conținut 2" descr="Pictogramă ilustrație SmartArt listă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99875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Dreptunghi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>
              <a:latin typeface="Arial" panose="020B0604020202020204" pitchFamily="34" charset="0"/>
            </a:endParaRPr>
          </a:p>
        </p:txBody>
      </p:sp>
      <p:pic>
        <p:nvPicPr>
          <p:cNvPr id="5" name="Imagine 4" descr="puncte luminoas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o-RO"/>
              <a:t>Vă mulțumim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ro-RO"/>
              <a:t>cineva@exemplu.com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ă liberă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ă liberă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ă liberă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ă liberă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ă liberă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ă liberă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ă liberă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ă liberă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ă liberă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ă liberă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ă liberă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ă liberă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ă liberă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ă liberă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ă liberă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ă liberă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ă liberă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ă liberă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ă liberă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ă liberă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ă liberă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ă liberă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ă liberă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ă liberă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Dreptunghi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ă liberă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Adiere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PresentationFormat>Ecran lat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3</vt:lpstr>
      <vt:lpstr>Adiere</vt:lpstr>
      <vt:lpstr>Planificare eveniment - proiectare Adiere</vt:lpstr>
      <vt:lpstr>Planificarea petrecerii</vt:lpstr>
      <vt:lpstr>Comitete de organizare a petrecerii</vt:lpstr>
      <vt:lpstr>Vă mulțumim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2019-12-19T07:33:50Z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