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5730" autoAdjust="0"/>
  </p:normalViewPr>
  <p:slideViewPr>
    <p:cSldViewPr>
      <p:cViewPr varScale="1">
        <p:scale>
          <a:sx n="119" d="100"/>
          <a:sy n="119" d="100"/>
        </p:scale>
        <p:origin x="14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0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120577-21AE-4CF7-BE6C-9D5A149FEC79}" type="datetime1">
              <a:rPr lang="ro-RO" smtClean="0"/>
              <a:t>28.06.2017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FB24C-65F5-497F-AFE7-A6A8FE21017D}" type="datetime1">
              <a:rPr lang="ro-RO" smtClean="0"/>
              <a:pPr/>
              <a:t>28.06.2017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noProof="0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noProof="0" dirty="0" smtClean="0"/>
              <a:t>Faceți clic pentru a edita stilurile de text Coordonator</a:t>
            </a:r>
          </a:p>
          <a:p>
            <a:pPr lvl="1" rtl="0"/>
            <a:r>
              <a:rPr lang="ro-RO" noProof="0" dirty="0" smtClean="0"/>
              <a:t>Al doilea nivel</a:t>
            </a:r>
          </a:p>
          <a:p>
            <a:pPr lvl="2" rtl="0"/>
            <a:r>
              <a:rPr lang="ro-RO" noProof="0" dirty="0" smtClean="0"/>
              <a:t>Al treilea nivel</a:t>
            </a:r>
          </a:p>
          <a:p>
            <a:pPr lvl="3" rtl="0"/>
            <a:r>
              <a:rPr lang="ro-RO" noProof="0" dirty="0" smtClean="0"/>
              <a:t>Al patrulea nivel</a:t>
            </a:r>
          </a:p>
          <a:p>
            <a:pPr lvl="4" rtl="0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90222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10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38664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85772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12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0933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2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9927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3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3269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4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724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5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89950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6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16251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7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86672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8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56931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9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36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ianu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tă text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02" name="Casetă text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kern="1200" spc="-5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E7CBD9C-7792-4FD9-98BC-A1012FD87D9C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IANUARIE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octo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C7CA261-26C6-4B49-A6FD-A3877DE7A801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OCTOMBRIE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0" name="Casetă text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25</a:t>
            </a:r>
            <a:endParaRPr lang="ro-RO" noProof="0" dirty="0"/>
          </a:p>
        </p:txBody>
      </p:sp>
      <p:sp>
        <p:nvSpPr>
          <p:cNvPr id="161" name="Casetă text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26</a:t>
            </a:r>
            <a:endParaRPr lang="ro-RO" noProof="0" dirty="0"/>
          </a:p>
        </p:txBody>
      </p:sp>
      <p:sp>
        <p:nvSpPr>
          <p:cNvPr id="162" name="Casetă text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27</a:t>
            </a:r>
            <a:endParaRPr lang="ro-RO" noProof="0" dirty="0"/>
          </a:p>
        </p:txBody>
      </p:sp>
      <p:sp>
        <p:nvSpPr>
          <p:cNvPr id="163" name="Casetă text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164" name="Casetă text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29</a:t>
            </a:r>
            <a:endParaRPr lang="ro-RO" noProof="0" dirty="0"/>
          </a:p>
        </p:txBody>
      </p:sp>
      <p:sp>
        <p:nvSpPr>
          <p:cNvPr id="165" name="Casetă text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 </a:t>
            </a:r>
            <a:r>
              <a:rPr lang="ro-RO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  <a:endParaRPr lang="ro-RO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noi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5865572-6E7F-46D5-9CA4-D628DC7775A6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NOIEMBRIE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04 | 05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dec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0F90C24-7782-4338-AFB9-B1DF5D9036B1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 | 31</a:t>
            </a:r>
            <a:endParaRPr lang="ro-RO" noProof="0" dirty="0"/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DECEMBRIE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27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29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 | 03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ro-RO" noProof="0" dirty="0" smtClean="0"/>
              <a:t>Faceți clic pentru a adăuga titlul</a:t>
            </a:r>
            <a:endParaRPr lang="ro-RO" noProof="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 dirty="0" smtClean="0"/>
              <a:t>Faceți clic pentru a adăuga subtitlul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73459-8ECB-4D53-A76E-42543CEF142F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o-RO" noProof="0" dirty="0" smtClean="0"/>
              <a:t>Faceți clic pentru a adăuga titlul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ro-RO" noProof="0" dirty="0" smtClean="0"/>
              <a:t>Faceți clic pentru a adăuga text</a:t>
            </a:r>
          </a:p>
          <a:p>
            <a:pPr lvl="1" rtl="0"/>
            <a:r>
              <a:rPr lang="ro-RO" noProof="0" dirty="0" smtClean="0"/>
              <a:t>Al doilea nivel</a:t>
            </a:r>
          </a:p>
          <a:p>
            <a:pPr lvl="2" rtl="0"/>
            <a:r>
              <a:rPr lang="ro-RO" noProof="0" dirty="0" smtClean="0"/>
              <a:t>Al treilea nivel</a:t>
            </a:r>
          </a:p>
          <a:p>
            <a:pPr lvl="3" rtl="0"/>
            <a:r>
              <a:rPr lang="ro-RO" noProof="0" dirty="0" smtClean="0"/>
              <a:t>Al patrulea nivel</a:t>
            </a:r>
          </a:p>
          <a:p>
            <a:pPr lvl="4" rtl="0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6205E3-89C3-4629-BB1C-0553DCB202B0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febru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Conector drept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rept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rept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rept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rept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rept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rept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tă text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98" name="Casetă text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99" name="Casetă text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F54D6C1-2A84-4BEA-B652-B7164D7330DE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FEBRUARIE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m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A15073B-3689-4AC9-9EBA-EFEA30875979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sz="900" noProof="0" dirty="0" smtClean="0"/>
              <a:t>31</a:t>
            </a:r>
            <a:endParaRPr lang="ro-RO" sz="900" noProof="0" dirty="0"/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MARTIE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1" name="Casetă text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27</a:t>
            </a:r>
            <a:endParaRPr lang="ro-RO" noProof="0" dirty="0"/>
          </a:p>
        </p:txBody>
      </p:sp>
      <p:sp>
        <p:nvSpPr>
          <p:cNvPr id="162" name="Casetă text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163" name="Casetă text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64" name="Casetă text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165" name="Casetă text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166" name="Casetă text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04 | 05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apri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165295AA-833D-4DF2-8913-4AA3B6D7AB4F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o-RO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  <a:endParaRPr lang="ro-RO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APRILIE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27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29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 | </a:t>
            </a:r>
            <a:r>
              <a:rPr lang="ro-RO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  <a:endParaRPr lang="ro-RO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BC9897D-7BAE-4893-B956-AF79AA29DA3A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 | 04</a:t>
            </a:r>
            <a:endParaRPr lang="ro-RO" noProof="0" dirty="0"/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05</a:t>
            </a:r>
            <a:endParaRPr lang="ro-RO" noProof="0" dirty="0"/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06</a:t>
            </a:r>
            <a:endParaRPr lang="ro-RO" noProof="0" dirty="0"/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MAI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04</a:t>
            </a:r>
            <a:endParaRPr lang="ro-RO" noProof="0" dirty="0"/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05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06 | 07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iu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DF2A330-48E9-49A6-9F88-4776B910732E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sz="900" noProof="0" dirty="0" smtClean="0"/>
              <a:t>30</a:t>
            </a:r>
            <a:endParaRPr lang="ro-RO" sz="900" noProof="0" dirty="0"/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IUNIE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29</a:t>
            </a:r>
            <a:endParaRPr lang="ro-RO" noProof="0" dirty="0"/>
          </a:p>
        </p:txBody>
      </p:sp>
      <p:sp>
        <p:nvSpPr>
          <p:cNvPr id="155" name="Casetă text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56" name="Casetă text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57" name="Casetă text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58" name="Casetă text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159" name="Casetă text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 | 04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iu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3B46CAF-935E-48DC-A0CB-6F526B096A7F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IULIE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26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27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29</a:t>
            </a:r>
            <a:endParaRPr lang="ro-RO" noProof="0" dirty="0"/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 | 02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48640B6-7C00-4060-AFBE-E84511EECABF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AUGUST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04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05 | 06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sept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drept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drept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rept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rept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rept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rept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drept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drept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rept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rept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rept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rept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rept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rept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drept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rept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rept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rept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rept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rept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rept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drept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rept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rept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rept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rept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rept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rept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drept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rept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rept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rept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rept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rept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rept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drept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rept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rept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rept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drept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rept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rept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drept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rept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rept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rept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rept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rept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drept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drept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rept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rept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rept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stituent imagin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CBB5150B-225B-4CC9-8EA4-9F41D7E0899B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ro-RO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 | 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SEPTEMBRIE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Casetă text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150" name="Casetă text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29</a:t>
            </a:r>
            <a:endParaRPr lang="ro-RO" noProof="0" dirty="0"/>
          </a:p>
        </p:txBody>
      </p:sp>
      <p:sp>
        <p:nvSpPr>
          <p:cNvPr id="151" name="Casetă text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52" name="Casetă text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53" name="Casetă text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54" name="Casetă text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 | 03</a:t>
            </a: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2667000" y="427038"/>
            <a:ext cx="61722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o-RO" noProof="0" dirty="0" smtClean="0"/>
              <a:t>Faceți clic pentru a adăuga titlul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 dirty="0" smtClean="0"/>
              <a:t>Faceți clic pentru a adăuga text</a:t>
            </a:r>
          </a:p>
          <a:p>
            <a:pPr lvl="1" rtl="0"/>
            <a:r>
              <a:rPr lang="ro-RO" noProof="0" dirty="0" smtClean="0"/>
              <a:t>Al doilea nivel</a:t>
            </a:r>
          </a:p>
          <a:p>
            <a:pPr lvl="2" rtl="0"/>
            <a:r>
              <a:rPr lang="ro-RO" noProof="0" dirty="0" smtClean="0"/>
              <a:t>Al treilea nivel</a:t>
            </a:r>
          </a:p>
          <a:p>
            <a:pPr lvl="3" rtl="0"/>
            <a:r>
              <a:rPr lang="ro-RO" noProof="0" dirty="0" smtClean="0"/>
              <a:t>Al patrulea nivel</a:t>
            </a:r>
          </a:p>
          <a:p>
            <a:pPr lvl="4" rtl="0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B745CFC-C231-465C-BA00-340D403F287B}" type="datetime1">
              <a:rPr lang="ro-RO" noProof="0" smtClean="0"/>
              <a:t>28.06.2017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ro-RO" noProof="0" smtClean="0"/>
              <a:pPr rtl="0"/>
              <a:t>‹#›</a:t>
            </a:fld>
            <a:endParaRPr lang="ro-RO" noProof="0" dirty="0"/>
          </a:p>
        </p:txBody>
      </p:sp>
      <p:sp>
        <p:nvSpPr>
          <p:cNvPr id="7" name="Text cu instrucțiuni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o-RO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Notă: </a:t>
            </a:r>
          </a:p>
          <a:p>
            <a:pPr rtl="0">
              <a:spcBef>
                <a:spcPts val="1200"/>
              </a:spcBef>
            </a:pPr>
            <a:r>
              <a:rPr lang="ro-RO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Puteți imprima acest șablon și să-l utilizați ca un calendar de perete. De asemenea, puteți copia diapozitivul pentru orice lună pentru a-l adăuga la prezentare.</a:t>
            </a:r>
            <a:endParaRPr lang="ro-RO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ubstituent imagine 42" descr="Fetițe la săniuș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Substituent imagine 43" descr="Bărbat și patru copii așezați pe sanie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Ziua de Anul Nou</a:t>
            </a:r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ubstituent imagine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Substituent imagine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Substituent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bstituent imagin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Substituent imagin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Substituent tex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8" name="Substituent tex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9" name="Substituent tex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1" name="Substituent tex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2" name="Substituent tex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3" name="Substituent tex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4" name="Substituent tex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5" name="Substituent tex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6" name="Substituent tex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7" name="Substituent tex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" name="Substituent tex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" name="Substituent tex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" name="Substituent tex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" name="Substituent tex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" name="Substituent tex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" name="Substituent tex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" name="Substituent tex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" name="Substituent tex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6" name="Substituent tex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7" name="Substituent tex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8" name="Substituent tex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9" name="Substituent tex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0" name="Substituent tex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1" name="Substituent tex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2" name="Substituent tex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3" name="Substituent tex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4" name="Substituent tex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5" name="Substituent tex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6" name="Substituent tex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7" name="Substituent tex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Calendar de familie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Temă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16</Words>
  <Application>Microsoft Office PowerPoint</Application>
  <PresentationFormat>Expunere pe ecran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5" baseType="lpstr">
      <vt:lpstr>Arial</vt:lpstr>
      <vt:lpstr>Euphemia</vt:lpstr>
      <vt:lpstr>Calendar de familie 2017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2017-06-28T04:53:33Z</dcterms:modified>
</cp:coreProperties>
</file>