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13" d="100"/>
          <a:sy n="113" d="100"/>
        </p:scale>
        <p:origin x="11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0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438715-4E9A-4B0D-845A-F7C9BDC6CE5B}" type="datetime1">
              <a:rPr lang="ro-RO" smtClean="0"/>
              <a:t>21.06.2017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AFAB5-E4E8-485F-9774-4334575F0BFC}" type="datetime1">
              <a:rPr lang="ro-RO" smtClean="0"/>
              <a:pPr/>
              <a:t>21.06.2017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 dirty="0" smtClean="0"/>
              <a:t>Faceți clic pentru a edita stilurile de text Coordonator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noProof="0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27287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10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6896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9084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12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1260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2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8475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3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77921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4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0098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5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3512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6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4367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noProof="0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7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516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8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31774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ro-RO" smtClean="0"/>
              <a:t>9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4306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an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5EFE6A-3760-4F81-BF43-AFB65DB0C5FF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7" name="Casetă text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Casetă text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Casetă text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Casetă text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Casetă text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Casetă text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Casetă text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IANUARIE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26850-BE55-43E7-8283-E9FE7FD20513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OCTOMBRIE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i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B35B1A-B9C4-47AB-A660-83A63E9D2879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NOIEMBRIE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2B2007-5BB0-42ED-82B2-27F74AC2D1E3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DECEMBRIE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 dirty="0" smtClean="0"/>
              <a:t>Faceți clic pentru a adăuga subtitlul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EF47B0-5D89-4633-A445-3D20B86F7876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ro-RO" noProof="0" dirty="0" smtClean="0"/>
              <a:t>Faceți clic pentru a adăuga text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DAD70A-5DD4-41E7-AB27-F5EDC78A15BD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o-RO" noProof="0" smtClean="0"/>
              <a:t>‹#›</a:t>
            </a:fld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7DF53E-0DCA-47D7-85A4-E38F7B6D688D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FEBRUARIE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28</a:t>
            </a:r>
            <a:endParaRPr lang="ro-RO" noProof="0" dirty="0"/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5ABE54-C2E2-4EEF-B78A-23C30A8CCAAB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10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MARTIE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753A1-32BD-4879-BE17-A54A089E0985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APRILIE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</a:t>
            </a:r>
            <a:endParaRPr lang="ro-RO" noProof="0" dirty="0"/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05</a:t>
            </a:r>
            <a:endParaRPr lang="ro-RO" noProof="0" dirty="0"/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06</a:t>
            </a:r>
            <a:endParaRPr lang="ro-RO" noProof="0" dirty="0"/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64E572-81CE-4CE1-A933-E8044B2F6AC7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01</a:t>
            </a:r>
            <a:endParaRPr lang="ro-RO" noProof="0" dirty="0"/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02</a:t>
            </a:r>
            <a:endParaRPr lang="ro-RO" noProof="0" dirty="0"/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04</a:t>
            </a:r>
            <a:endParaRPr lang="ro-RO" noProof="0" dirty="0"/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03</a:t>
            </a:r>
            <a:endParaRPr lang="ro-RO" noProof="0" dirty="0"/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05</a:t>
            </a:r>
            <a:endParaRPr lang="ro-RO" noProof="0" dirty="0"/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06</a:t>
            </a:r>
            <a:endParaRPr lang="ro-RO" noProof="0" dirty="0"/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MAI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u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1DC1FC-5A46-49D8-B00D-42FEAA15AF11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IUNIE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u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FBD867-69FE-405A-A90A-497510B55925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IULIE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B9AA1-042C-4A03-9601-CC4482A0105D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AUGUST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Conector drept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drept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drept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drept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drept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drept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drept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Conector drept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drept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drept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drept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drept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drept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drept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drept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Conector drept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drept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ector drept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drept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drept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drept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ector drept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drept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Conector drept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drept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ector drept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drept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drept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drept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ector drept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drept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Conector drept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drept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drept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drept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drept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drept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drept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drept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Conector drept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rept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drept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drept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drept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drept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drept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drept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Conector drept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drept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drept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drept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drept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drept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drept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drept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Conector drept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drept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drept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drept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rept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drept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drept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asetă text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Casetă text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Casetă text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Casetă text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31</a:t>
            </a:r>
            <a:endParaRPr lang="ro-RO" noProof="0" dirty="0"/>
          </a:p>
        </p:txBody>
      </p:sp>
      <p:sp>
        <p:nvSpPr>
          <p:cNvPr id="101" name="Casetă text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Casetă text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Casetă text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ubstituent imagine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12" name="Substituent imagine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o-RO" noProof="0" dirty="0" smtClean="0"/>
              <a:t>Faceți clic pe pictogramă pentru a adăuga o imagine</a:t>
            </a:r>
            <a:endParaRPr lang="ro-RO" noProof="0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A0E965-F94C-4FFC-8929-B54193200E8D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ro-RO" noProof="0" smtClean="0"/>
              <a:t>‹#›</a:t>
            </a:fld>
            <a:endParaRPr lang="ro-RO" noProof="0" dirty="0"/>
          </a:p>
        </p:txBody>
      </p:sp>
      <p:sp>
        <p:nvSpPr>
          <p:cNvPr id="139" name="Substituent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80" name="Casetă text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Casetă text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Casetă text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Casetă text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Casetă text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Casetă text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Casetă text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Casetă text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Casetă text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Casetă text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Casetă text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Casetă text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Casetă text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Casetă text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Casetă text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Casetă text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Casetă text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Casetă text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Casetă text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Casetă text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Casetă text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Casetă text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Casetă text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Casetă text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Casetă text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Casetă text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Casetă text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Casetă text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o-RO" noProof="0" dirty="0" smtClean="0"/>
              <a:t>30</a:t>
            </a:r>
            <a:endParaRPr lang="ro-RO" noProof="0" dirty="0"/>
          </a:p>
        </p:txBody>
      </p:sp>
      <p:sp>
        <p:nvSpPr>
          <p:cNvPr id="245" name="Casetă text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ro-RO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Casetă text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Casetă text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Casetă text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Casetă text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Casetă text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Casetă text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ro-RO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ro-RO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295" name="Substituent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o-RO" noProof="0" dirty="0" smtClean="0"/>
              <a:t>Faceți clic pentru a adăuga text</a:t>
            </a:r>
            <a:endParaRPr lang="ro-RO" noProof="0" dirty="0"/>
          </a:p>
        </p:txBody>
      </p:sp>
      <p:sp>
        <p:nvSpPr>
          <p:cNvPr id="172" name="Casetă text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LUN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Casetă text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MAR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Casetă text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MIE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Casetă text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JOI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Casetă text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VIN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Casetă text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DUM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Casetă text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ro-RO" sz="900" spc="-50" noProof="0" dirty="0" smtClean="0">
                <a:solidFill>
                  <a:schemeClr val="accent1"/>
                </a:solidFill>
              </a:rPr>
              <a:t>SÂM</a:t>
            </a:r>
            <a:endParaRPr lang="ro-RO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Titlu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ro-RO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u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o-RO" cap="all" spc="150" noProof="0" dirty="0" smtClean="0">
                <a:solidFill>
                  <a:schemeClr val="accent1"/>
                </a:solidFill>
              </a:rPr>
              <a:t>SEPTEMBRIE</a:t>
            </a:r>
            <a:endParaRPr lang="ro-RO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o-RO" noProof="0" dirty="0" smtClean="0"/>
              <a:t>Faceți clic pentru a adăuga titlul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 dirty="0" smtClean="0"/>
              <a:t>Faceți clic pentru a adăuga text</a:t>
            </a:r>
          </a:p>
          <a:p>
            <a:pPr lvl="1" rtl="0"/>
            <a:r>
              <a:rPr lang="ro-RO" noProof="0" dirty="0" smtClean="0"/>
              <a:t>Al doilea nivel</a:t>
            </a:r>
          </a:p>
          <a:p>
            <a:pPr lvl="2" rtl="0"/>
            <a:r>
              <a:rPr lang="ro-RO" noProof="0" dirty="0" smtClean="0"/>
              <a:t>Al treilea nivel</a:t>
            </a:r>
          </a:p>
          <a:p>
            <a:pPr lvl="3" rtl="0"/>
            <a:r>
              <a:rPr lang="ro-RO" noProof="0" dirty="0" smtClean="0"/>
              <a:t>Al patrulea nivel</a:t>
            </a:r>
          </a:p>
          <a:p>
            <a:pPr lvl="4" rtl="0"/>
            <a:r>
              <a:rPr lang="ro-RO" noProof="0" dirty="0" smtClean="0"/>
              <a:t>Al cincilea nivel</a:t>
            </a:r>
            <a:endParaRPr lang="ro-RO" noProof="0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7333012-D4E7-4664-B5C7-397D9CBEFC38}" type="datetime1">
              <a:rPr lang="ro-RO" noProof="0" smtClean="0"/>
              <a:t>21.06.2017</a:t>
            </a:fld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noProof="0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ro-RO" noProof="0" smtClean="0"/>
              <a:pPr rtl="0"/>
              <a:t>‹#›</a:t>
            </a:fld>
            <a:endParaRPr lang="ro-RO" noProof="0" dirty="0"/>
          </a:p>
        </p:txBody>
      </p:sp>
      <p:sp>
        <p:nvSpPr>
          <p:cNvPr id="7" name="Text cu instrucțiuni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o-RO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Notă: </a:t>
            </a:r>
          </a:p>
          <a:p>
            <a:pPr rtl="0">
              <a:spcBef>
                <a:spcPts val="1200"/>
              </a:spcBef>
            </a:pPr>
            <a:r>
              <a:rPr lang="ro-RO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Puteți imprima acest șablon și să-l utilizați ca un calendar de perete. De asemenea, puteți copia diapozitivul pentru orice lună pentru a-l adăuga la prezentare.</a:t>
            </a:r>
            <a:endParaRPr lang="ro-RO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ubstituent imagine 3" descr="Fetițe la săniuș" title="Exemplu de imagine de iarnă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Substituent imagine 4" descr="Bărbat și patru copii așezați pe sanie" title="Exemplu de imagine de iarnă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Substituent text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4" name="Substituent text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5" name="Substituent text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6" name="Substituent text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7" name="Substituent text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9" name="Substituent text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8" name="Substituent tex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Ziua de Anul Nou</a:t>
            </a:r>
            <a:endParaRPr lang="ro-RO" dirty="0"/>
          </a:p>
        </p:txBody>
      </p:sp>
      <p:sp>
        <p:nvSpPr>
          <p:cNvPr id="270" name="Substituent text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1" name="Substituent text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2" name="Substituent text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3" name="Substituent text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4" name="Substituent text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5" name="Substituent text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6" name="Substituent text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7" name="Substituent text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8" name="Substituent text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9" name="Substituent text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0" name="Substituent text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1" name="Substituent text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2" name="Substituent text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3" name="Substituent text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5" name="Substituent text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4" name="Substituent tex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6" name="Substituent text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7" name="Substituent text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8" name="Substituent text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9" name="Substituent text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0" name="Substituent text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1" name="Substituent text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2" name="Substituent text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3" name="Substituent text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4" name="Substituent text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5" name="Substituent text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6" name="Substituent text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7" name="Substituent text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8" name="Substituent text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9" name="Substituent text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0" name="Substituent text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1" name="Substituent text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2" name="Substituent text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3" name="Substituent text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3" name="Substituent text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imagine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Substituent imagine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Substituent text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7" name="Substituent text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0" name="Substituent text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Substituent imagin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Substituent text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6" name="Substituent text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Substituent imagin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Substituent tex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4" name="Substituent text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45" name="Substituent text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 de familie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Temă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16</Words>
  <Application>Microsoft Office PowerPoint</Application>
  <PresentationFormat>Expunere pe ecran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5" baseType="lpstr">
      <vt:lpstr>Arial</vt:lpstr>
      <vt:lpstr>Euphemia</vt:lpstr>
      <vt:lpstr>Calendar de familie 2014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2017-06-21T06:46:26Z</dcterms:modified>
</cp:coreProperties>
</file>