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ro-ro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20" d="100"/>
          <a:sy n="120" d="100"/>
        </p:scale>
        <p:origin x="2016" y="11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Faceți clic pentru a edita stilurile de text Coordonator</a:t>
            </a:r>
          </a:p>
          <a:p>
            <a:pPr lvl="1" rtl="0"/>
            <a:r>
              <a:t>Al doilea nivel</a:t>
            </a:r>
          </a:p>
          <a:p>
            <a:pPr lvl="2" rtl="0"/>
            <a:r>
              <a:t>Al treilea nivel</a:t>
            </a:r>
          </a:p>
          <a:p>
            <a:pPr lvl="3" rtl="0"/>
            <a:r>
              <a:t>Al patrulea nivel</a:t>
            </a:r>
          </a:p>
          <a:p>
            <a:pPr lvl="4" rtl="0"/>
            <a:r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o"/>
              <a:t>[Introduceți numele instituției de învățământ aici] </a:t>
            </a:r>
          </a:p>
        </p:txBody>
      </p:sp>
      <p:sp>
        <p:nvSpPr>
          <p:cNvPr id="3" name="Titlu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ro"/>
              <a:t>Tip de diplomă</a:t>
            </a:r>
          </a:p>
        </p:txBody>
      </p:sp>
      <p:sp>
        <p:nvSpPr>
          <p:cNvPr id="20" name="Substituent 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[Adăugați text aici, cum ar fi „ca recunoaștere a contribuției aduse de”]</a:t>
            </a:r>
          </a:p>
        </p:txBody>
      </p:sp>
      <p:sp>
        <p:nvSpPr>
          <p:cNvPr id="11" name="Subtitlu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/>
          <a:lstStyle>
            <a:lvl1pPr marL="0" indent="0" algn="ctr">
              <a:buNone/>
              <a:defRPr lang="en-US" sz="44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ro"/>
              <a:t>Adăugați numele elevului aici</a:t>
            </a:r>
          </a:p>
        </p:txBody>
      </p:sp>
      <p:sp>
        <p:nvSpPr>
          <p:cNvPr id="21" name="Substituent text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[Descrieți aici contribuția/motivul acordării]</a:t>
            </a:r>
          </a:p>
        </p:txBody>
      </p:sp>
      <p:cxnSp>
        <p:nvCxnSpPr>
          <p:cNvPr id="24" name="Conector drept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Substituent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Nume/funcție prezentator</a:t>
            </a:r>
          </a:p>
        </p:txBody>
      </p:sp>
      <p:sp>
        <p:nvSpPr>
          <p:cNvPr id="13" name="Substituent text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Conector drept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Substituent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ro"/>
              <a:t>Dată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undal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pământ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cadru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băiat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ormă liberă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Formă liberă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Formă liberă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Formă liberă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Formă liberă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Formă liberă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Formă liberă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Formă liberă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Formă liberă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Formă liberă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Formă liberă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Formă liberă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Formă liberă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Formă liberă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Formă liberă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Formă liberă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Formă liberă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Formă liberă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Formă liberă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Formă liberă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Formă liberă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Formă liberă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Formă liberă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Formă liberă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fată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ormă liberă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Formă liberă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Formă liberă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Formă liberă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Formă liberă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Formă liberă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Formă liberă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Formă liberă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Formă liberă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Formă liberă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Formă liberă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Formă liberă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Formă liberă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Formă liberă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Formă liberă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Formă liberă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Formă liberă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Formă liberă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Formă liberă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Formă liberă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Formă liberă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Formă liberă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Formă liberă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Formă liberă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Formă liberă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Formă liberă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Formă liberă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Formă liberă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Faceți clic pentru a edita stilurile de text Coordonator</a:t>
            </a:r>
          </a:p>
          <a:p>
            <a:pPr lvl="1" rtl="0"/>
            <a:r>
              <a:t>Al doilea nivel</a:t>
            </a:r>
          </a:p>
          <a:p>
            <a:pPr lvl="2" rtl="0"/>
            <a:r>
              <a:t>Al treilea nivel</a:t>
            </a:r>
          </a:p>
          <a:p>
            <a:pPr lvl="3" rtl="0"/>
            <a:r>
              <a:t>Al patrulea nivel</a:t>
            </a:r>
          </a:p>
          <a:p>
            <a:pPr lvl="4" rtl="0"/>
            <a:r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15.02.2017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stituent text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o"/>
              <a:t>Nume școală</a:t>
            </a:r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"/>
              <a:t>Diplomă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ro"/>
              <a:t>Ca recunoaștere a contribuției aduse de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o"/>
              <a:t>Nume elev</a:t>
            </a: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o"/>
              <a:t>drept cetățean de valoare</a:t>
            </a: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o"/>
              <a:t>Nume/funcție prezentator</a:t>
            </a: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/>
              <a:t>15 februarie 2017</a:t>
            </a:r>
            <a:endParaRPr lang="en-US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ro"/>
              <a:t>Dată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Diplomă pentru clasele primar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Particularizare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4" baseType="lpstr">
      <vt:lpstr>Arial</vt:lpstr>
      <vt:lpstr>Georgia</vt:lpstr>
      <vt:lpstr>Diplomă pentru clasele primare</vt:lpstr>
      <vt:lpstr>Diplomă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Diplomă</dc:title>
  <dc:creator/>
  <cp:lastModifiedBy>admin</cp:lastModifiedBy>
  <cp:revision>1</cp:revision>
  <dcterms:created xsi:type="dcterms:W3CDTF">2017-02-15T11:25:20Z</dcterms:created>
  <dcterms:modified xsi:type="dcterms:W3CDTF">2018-04-26T08:13:44Z</dcterms:modified>
</cp:coreProperties>
</file>