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68" r:id="rId10"/>
    <p:sldId id="269" r:id="rId11"/>
    <p:sldId id="270" r:id="rId12"/>
    <p:sldId id="271" r:id="rId13"/>
    <p:sldId id="272" r:id="rId14"/>
    <p:sldId id="273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31" autoAdjust="0"/>
  </p:normalViewPr>
  <p:slideViewPr>
    <p:cSldViewPr>
      <p:cViewPr varScale="1">
        <p:scale>
          <a:sx n="85" d="100"/>
          <a:sy n="85" d="100"/>
        </p:scale>
        <p:origin x="114" y="6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aie_de_lucr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312414704"/>
        <c:axId val="1312409264"/>
      </c:barChart>
      <c:catAx>
        <c:axId val="131241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312409264"/>
        <c:crosses val="autoZero"/>
        <c:auto val="1"/>
        <c:lblAlgn val="ctr"/>
        <c:lblOffset val="100"/>
        <c:noMultiLvlLbl val="0"/>
      </c:catAx>
      <c:valAx>
        <c:axId val="131240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1241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o-R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Text]"/>
      <dgm:spPr/>
      <dgm:t>
        <a:bodyPr/>
        <a:lstStyle/>
        <a:p>
          <a:r>
            <a:rPr lang="ro-RO" dirty="0"/>
            <a:t>Titlu Pas 1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ro-RO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ro-RO"/>
        </a:p>
      </dgm:t>
    </dgm:pt>
    <dgm:pt modelId="{06BE8A73-9D5C-4331-9D91-B2F90B0E1D84}">
      <dgm:prSet phldrT="[Text]"/>
      <dgm:spPr/>
      <dgm:t>
        <a:bodyPr/>
        <a:lstStyle/>
        <a:p>
          <a:r>
            <a:rPr lang="ro-RO" dirty="0"/>
            <a:t>Titlu Pas 2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ro-RO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ro-RO"/>
        </a:p>
      </dgm:t>
    </dgm:pt>
    <dgm:pt modelId="{27F5F634-3F26-431A-81DB-17B153217268}">
      <dgm:prSet phldrT="[Text]"/>
      <dgm:spPr/>
      <dgm:t>
        <a:bodyPr/>
        <a:lstStyle/>
        <a:p>
          <a:r>
            <a:rPr lang="ro-RO" dirty="0"/>
            <a:t>Titlu Pas 3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ro-RO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ro-RO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6E83-80C2-4326-820D-5F0E3CAE64BE}">
      <dsp:nvSpPr>
        <dsp:cNvPr id="0" name=""/>
        <dsp:cNvSpPr/>
      </dsp:nvSpPr>
      <dsp:spPr>
        <a:xfrm>
          <a:off x="685799" y="0"/>
          <a:ext cx="7772400" cy="4191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EA565-1A5C-4C8A-BD7B-F371FC3BD1E2}">
      <dsp:nvSpPr>
        <dsp:cNvPr id="0" name=""/>
        <dsp:cNvSpPr/>
      </dsp:nvSpPr>
      <dsp:spPr>
        <a:xfrm>
          <a:off x="166985" y="1257299"/>
          <a:ext cx="2743200" cy="167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200" kern="1200" dirty="0"/>
            <a:t>Titlu Pas 1</a:t>
          </a:r>
        </a:p>
      </dsp:txBody>
      <dsp:txXfrm>
        <a:off x="248820" y="1339134"/>
        <a:ext cx="2579530" cy="1512730"/>
      </dsp:txXfrm>
    </dsp:sp>
    <dsp:sp modelId="{9FF73A66-1436-4EDF-AF14-FFA9F43EAF5B}">
      <dsp:nvSpPr>
        <dsp:cNvPr id="0" name=""/>
        <dsp:cNvSpPr/>
      </dsp:nvSpPr>
      <dsp:spPr>
        <a:xfrm>
          <a:off x="3200399" y="1257299"/>
          <a:ext cx="2743200" cy="1676400"/>
        </a:xfrm>
        <a:prstGeom prst="roundRect">
          <a:avLst/>
        </a:prstGeom>
        <a:solidFill>
          <a:schemeClr val="accent2">
            <a:hueOff val="856246"/>
            <a:satOff val="-15798"/>
            <a:lumOff val="-941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200" kern="1200" dirty="0"/>
            <a:t>Titlu Pas 2</a:t>
          </a:r>
        </a:p>
      </dsp:txBody>
      <dsp:txXfrm>
        <a:off x="3282234" y="1339134"/>
        <a:ext cx="2579530" cy="1512730"/>
      </dsp:txXfrm>
    </dsp:sp>
    <dsp:sp modelId="{FBFD10FD-3E71-4F98-A1D2-776AF8EF8250}">
      <dsp:nvSpPr>
        <dsp:cNvPr id="0" name=""/>
        <dsp:cNvSpPr/>
      </dsp:nvSpPr>
      <dsp:spPr>
        <a:xfrm>
          <a:off x="6233814" y="1257299"/>
          <a:ext cx="2743200" cy="1676400"/>
        </a:xfrm>
        <a:prstGeom prst="roundRect">
          <a:avLst/>
        </a:prstGeom>
        <a:solidFill>
          <a:schemeClr val="accent2">
            <a:hueOff val="1712492"/>
            <a:satOff val="-31596"/>
            <a:lumOff val="-18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200" kern="1200" dirty="0"/>
            <a:t>Titlu Pas 3</a:t>
          </a:r>
        </a:p>
      </dsp:txBody>
      <dsp:txXfrm>
        <a:off x="6315649" y="1339134"/>
        <a:ext cx="2579530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o-RO" sz="1200"/>
            </a:lvl1pPr>
          </a:lstStyle>
          <a:p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o-RO" sz="1200"/>
            </a:lvl1pPr>
          </a:lstStyle>
          <a:p>
            <a:fld id="{B3899C8C-06CE-41D0-8133-91563B1B0B91}" type="datetime1">
              <a:rPr lang="ro-RO" smtClean="0"/>
              <a:t>11.12.2013</a:t>
            </a:fld>
            <a:endParaRPr lang="ro-RO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o-RO" sz="1200"/>
            </a:lvl1pPr>
          </a:lstStyle>
          <a:p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o-RO" sz="1200"/>
            </a:lvl1pPr>
          </a:lstStyle>
          <a:p>
            <a:fld id="{FE02B09C-4EB4-4858-8C5D-928515EB5FA1}" type="slidenum">
              <a:rPr lang="ro-RO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o-RO" sz="1200"/>
            </a:lvl1pPr>
          </a:lstStyle>
          <a:p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o-RO" sz="1200"/>
            </a:lvl1pPr>
          </a:lstStyle>
          <a:p>
            <a:fld id="{D9C326AC-A9E1-4AE9-B650-800F0EBD0D69}" type="datetime1">
              <a:rPr lang="ro-RO" noProof="0" smtClean="0"/>
              <a:pPr/>
              <a:t>11.12.2013</a:t>
            </a:fld>
            <a:endParaRPr lang="ro-RO" noProof="0" dirty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 noProof="0" dirty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noProof="0" dirty="0" smtClean="0"/>
              <a:t>Clic pentru editare stiluri text Coordonator</a:t>
            </a:r>
          </a:p>
          <a:p>
            <a:pPr lvl="1"/>
            <a:r>
              <a:rPr lang="ro-RO" noProof="0" dirty="0" smtClean="0"/>
              <a:t>Al doilea nivel</a:t>
            </a:r>
          </a:p>
          <a:p>
            <a:pPr lvl="2"/>
            <a:r>
              <a:rPr lang="ro-RO" noProof="0" dirty="0" smtClean="0"/>
              <a:t>Al treilea nivel</a:t>
            </a:r>
          </a:p>
          <a:p>
            <a:pPr lvl="3"/>
            <a:r>
              <a:rPr lang="ro-RO" noProof="0" dirty="0" smtClean="0"/>
              <a:t>Al patrulea nivel</a:t>
            </a:r>
          </a:p>
          <a:p>
            <a:pPr lvl="4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o-RO" sz="1200"/>
            </a:lvl1pPr>
          </a:lstStyle>
          <a:p>
            <a:endParaRPr lang="ro-RO" noProof="0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o-RO" sz="1200"/>
            </a:lvl1pPr>
          </a:lstStyle>
          <a:p>
            <a:fld id="{BC640D2E-0C1A-4418-8763-9BB732EB1D20}" type="slidenum">
              <a:rPr lang="ro-RO" noProof="0" smtClean="0"/>
              <a:t>‹#›</a:t>
            </a:fld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ro-RO" smtClean="0"/>
              <a:t>2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u diapozitiv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ormă liberă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 noProof="0" dirty="0"/>
          </a:p>
        </p:txBody>
      </p:sp>
      <p:sp>
        <p:nvSpPr>
          <p:cNvPr id="1185" name="Formă liberă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 noProof="0" dirty="0"/>
          </a:p>
        </p:txBody>
      </p:sp>
      <p:grpSp>
        <p:nvGrpSpPr>
          <p:cNvPr id="1353" name="Grup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ormă liberă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21" name="Formă liberă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22" name="Formă liberă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23" name="Formă liberă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24" name="Formă liberă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25" name="Formă liberă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26" name="Formă liberă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28" name="Formă liberă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29" name="Formă liberă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30" name="Formă liberă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31" name="Formă liberă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32" name="Formă liberă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33" name="Formă liberă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34" name="Formă liberă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35" name="Formă liberă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36" name="Formă liberă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37" name="Formă liberă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38" name="Formă liberă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39" name="Formă liberă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40" name="Formă liberă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41" name="Formă liberă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42" name="Formă liberă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43" name="Formă liberă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44" name="Formă liberă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45" name="Formă liberă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46" name="Formă liberă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47" name="Formă liberă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48" name="Formă liberă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49" name="Formă liberă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50" name="Formă liberă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51" name="Formă liberă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52" name="Formă liberă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53" name="Formă liberă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54" name="Formă liberă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55" name="Formă liberă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56" name="Formă liberă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57" name="Formă liberă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58" name="Formă liberă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59" name="Formă liberă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60" name="Formă liberă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61" name="Formă liberă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62" name="Formă liberă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63" name="Formă liberă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64" name="Formă liberă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65" name="Formă liberă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66" name="Formă liberă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67" name="Formă liberă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68" name="Formă liberă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69" name="Formă liberă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70" name="Formă liberă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71" name="Formă liberă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72" name="Formă liberă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73" name="Formă liberă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74" name="Formă liberă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75" name="Formă liberă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76" name="Formă liberă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77" name="Formă liberă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78" name="Formă liberă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79" name="Formă liberă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80" name="Formă liberă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81" name="Formă liberă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82" name="Formă liberă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83" name="Formă liberă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84" name="Formă liberă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85" name="Formă liberă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86" name="Formă liberă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87" name="Formă liberă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88" name="Formă liberă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89" name="Formă liberă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90" name="Formă liberă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91" name="Formă liberă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92" name="Formă liberă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93" name="Formă liberă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94" name="Formă liberă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95" name="Formă liberă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96" name="Formă liberă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97" name="Formă liberă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98" name="Formă liberă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99" name="Formă liberă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00" name="Formă liberă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01" name="Formă liberă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02" name="Formă liberă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03" name="Formă liberă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04" name="Formă liberă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05" name="Formă liberă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06" name="Formă liberă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07" name="Formă liberă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08" name="Formă liberă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09" name="Formă liberă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10" name="Formă liberă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11" name="Formă liberă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12" name="Formă liberă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13" name="Formă liberă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14" name="Formă liberă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15" name="Formă liberă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16" name="Formă liberă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17" name="Formă liberă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18" name="Formă liberă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19" name="Formă liberă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20" name="Formă liberă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21" name="Formă liberă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22" name="Formă liberă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23" name="Formă liberă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24" name="Formă liberă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25" name="Formă liberă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26" name="Formă liberă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27" name="Formă liberă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28" name="Formă liberă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29" name="Formă liberă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30" name="Formă liberă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31" name="Formă liberă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32" name="Formă liberă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33" name="Formă liberă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34" name="Formă liberă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35" name="Formă liberă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36" name="Formă liberă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37" name="Formă liberă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38" name="Formă liberă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39" name="Formă liberă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45" name="Formă liberă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46" name="Formă liberă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</p:grpSp>
      <p:sp>
        <p:nvSpPr>
          <p:cNvPr id="1151" name="Formă liberă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 noProof="0" dirty="0"/>
          </a:p>
        </p:txBody>
      </p:sp>
      <p:sp>
        <p:nvSpPr>
          <p:cNvPr id="1186" name="Formă liberă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 noProof="0" dirty="0"/>
          </a:p>
        </p:txBody>
      </p:sp>
      <p:grpSp>
        <p:nvGrpSpPr>
          <p:cNvPr id="1348" name="Grup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ormă liberă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188" name="Formă liberă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189" name="Formă liberă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190" name="Formă liberă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191" name="Formă liberă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192" name="Formă liberă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193" name="Formă liberă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194" name="Formă liberă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195" name="Formă liberă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196" name="Formă liberă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198" name="Formă liberă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199" name="Formă liberă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00" name="Formă liberă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01" name="Formă liberă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02" name="Formă liberă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03" name="Formă liberă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04" name="Formă liberă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05" name="Formă liberă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06" name="Formă liberă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07" name="Formă liberă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08" name="Formă liberă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09" name="Formă liberă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10" name="Formă liberă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11" name="Formă liberă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12" name="Formă liberă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13" name="Formă liberă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14" name="Formă liberă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15" name="Formă liberă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16" name="Formă liberă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18" name="Formă liberă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219" name="Formă liberă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</p:grpSp>
      <p:sp>
        <p:nvSpPr>
          <p:cNvPr id="1341" name="Formă liberă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 noProof="0" dirty="0"/>
          </a:p>
        </p:txBody>
      </p:sp>
      <p:sp>
        <p:nvSpPr>
          <p:cNvPr id="1343" name="Formă liberă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 noProof="0" dirty="0"/>
          </a:p>
        </p:txBody>
      </p:sp>
      <p:grpSp>
        <p:nvGrpSpPr>
          <p:cNvPr id="1351" name="Grup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ormă liberă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40" name="Formă liberă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  <p:sp>
          <p:nvSpPr>
            <p:cNvPr id="1342" name="Formă liberă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 noProof="0" dirty="0"/>
            </a:p>
          </p:txBody>
        </p:sp>
      </p:grpSp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0">
              <a:lnSpc>
                <a:spcPct val="90000"/>
              </a:lnSpc>
              <a:defRPr lang="ro-RO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ro-RO" noProof="0" dirty="0" smtClean="0"/>
              <a:t>Clic pentru editare stil titlu</a:t>
            </a:r>
            <a:endParaRPr lang="ro-RO" noProof="0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0">
              <a:buNone/>
              <a:defRPr lang="ro-RO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 latinLnBrk="0">
              <a:buNone/>
              <a:defRPr lang="ro-RO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o-RO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o-RO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o-RO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o-RO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o-RO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o-RO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o-RO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noProof="0" dirty="0" smtClean="0"/>
              <a:t>Clic pentru a edita stilul de subtitlu</a:t>
            </a:r>
            <a:endParaRPr lang="ro-RO" noProof="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noProof="0" dirty="0" smtClean="0"/>
              <a:t>Clic pentru editare stil titlu</a:t>
            </a:r>
            <a:endParaRPr lang="ro-RO" noProof="0" dirty="0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ro-RO"/>
            </a:lvl5pPr>
          </a:lstStyle>
          <a:p>
            <a:pPr lvl="0"/>
            <a:r>
              <a:rPr lang="ro-RO" noProof="0" dirty="0" smtClean="0"/>
              <a:t>Clic pentru editare stiluri text Coordonator</a:t>
            </a:r>
          </a:p>
          <a:p>
            <a:pPr lvl="1"/>
            <a:r>
              <a:rPr lang="ro-RO" noProof="0" dirty="0" smtClean="0"/>
              <a:t>Al doilea nivel</a:t>
            </a:r>
          </a:p>
          <a:p>
            <a:pPr lvl="2"/>
            <a:r>
              <a:rPr lang="ro-RO" noProof="0" dirty="0" smtClean="0"/>
              <a:t>Al treilea nivel</a:t>
            </a:r>
          </a:p>
          <a:p>
            <a:pPr lvl="3"/>
            <a:r>
              <a:rPr lang="ro-RO" noProof="0" dirty="0" smtClean="0"/>
              <a:t>Al patrulea nivel</a:t>
            </a:r>
          </a:p>
          <a:p>
            <a:pPr lvl="4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D9A1C1-D109-4FAC-8775-B7086B2164A1}" type="datetime1">
              <a:rPr lang="ro-RO" noProof="0" smtClean="0"/>
              <a:pPr/>
              <a:t>11.12.2013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o-RO" noProof="0" smtClean="0"/>
              <a:t>‹#›</a:t>
            </a:fld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ro-RO" noProof="0" dirty="0" smtClean="0"/>
              <a:t>Clic pentru editare stil titlu</a:t>
            </a:r>
            <a:endParaRPr lang="ro-RO" noProof="0" dirty="0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0">
              <a:defRPr lang="ro-RO"/>
            </a:lvl5pPr>
          </a:lstStyle>
          <a:p>
            <a:pPr lvl="0"/>
            <a:r>
              <a:rPr lang="ro-RO" noProof="0" dirty="0" smtClean="0"/>
              <a:t>Clic pentru editare stiluri text Coordonator</a:t>
            </a:r>
          </a:p>
          <a:p>
            <a:pPr lvl="1"/>
            <a:r>
              <a:rPr lang="ro-RO" noProof="0" dirty="0" smtClean="0"/>
              <a:t>Al doilea nivel</a:t>
            </a:r>
          </a:p>
          <a:p>
            <a:pPr lvl="2"/>
            <a:r>
              <a:rPr lang="ro-RO" noProof="0" dirty="0" smtClean="0"/>
              <a:t>Al treilea nivel</a:t>
            </a:r>
          </a:p>
          <a:p>
            <a:pPr lvl="3"/>
            <a:r>
              <a:rPr lang="ro-RO" noProof="0" dirty="0" smtClean="0"/>
              <a:t>Al patrulea nivel</a:t>
            </a:r>
          </a:p>
          <a:p>
            <a:pPr lvl="4"/>
            <a:r>
              <a:rPr lang="ro-RO" noProof="0" dirty="0" smtClean="0"/>
              <a:t>Al cincilea nivel</a:t>
            </a:r>
          </a:p>
          <a:p>
            <a:pPr lvl="4"/>
            <a:endParaRPr lang="ro-RO" noProof="0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C9774F-A8E8-4E74-906D-148F4D822DB2}" type="datetime1">
              <a:rPr lang="ro-RO" noProof="0" smtClean="0"/>
              <a:pPr/>
              <a:t>11.12.2013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o-RO" noProof="0" smtClean="0"/>
              <a:t>‹#›</a:t>
            </a:fld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noProof="0" dirty="0" smtClean="0"/>
              <a:t>Clic pentru editare stil titlu</a:t>
            </a:r>
            <a:endParaRPr lang="ro-RO" noProof="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noProof="0" dirty="0" smtClean="0"/>
              <a:t>Clic pentru editare stiluri text Coordonator</a:t>
            </a:r>
          </a:p>
          <a:p>
            <a:pPr lvl="1"/>
            <a:r>
              <a:rPr lang="ro-RO" noProof="0" dirty="0" smtClean="0"/>
              <a:t>Al doilea nivel</a:t>
            </a:r>
          </a:p>
          <a:p>
            <a:pPr lvl="2"/>
            <a:r>
              <a:rPr lang="ro-RO" noProof="0" dirty="0" smtClean="0"/>
              <a:t>Al treilea nivel</a:t>
            </a:r>
          </a:p>
          <a:p>
            <a:pPr lvl="3"/>
            <a:r>
              <a:rPr lang="ro-RO" noProof="0" dirty="0" smtClean="0"/>
              <a:t>Al patrulea nivel</a:t>
            </a:r>
          </a:p>
          <a:p>
            <a:pPr lvl="4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FCFCC7-8647-4FC9-9A11-A5A73E95806C}" type="datetime1">
              <a:rPr lang="ro-RO" noProof="0" smtClean="0"/>
              <a:pPr/>
              <a:t>11.12.2013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ro-RO" noProof="0" smtClean="0"/>
              <a:t>‹#›</a:t>
            </a:fld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0">
              <a:defRPr lang="ro-RO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o-RO" noProof="0" dirty="0" smtClean="0"/>
              <a:t>Clic pentru editare stil titlu</a:t>
            </a:r>
            <a:endParaRPr lang="ro-RO" noProof="0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0">
              <a:buNone/>
              <a:defRPr lang="ro-RO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0">
              <a:buNone/>
              <a:defRPr lang="ro-RO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o-RO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o-RO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o-RO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o-RO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o-RO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o-RO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o-RO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noProof="0" dirty="0" smtClean="0"/>
              <a:t>Clic pentru editare stiluri text Coordonator</a:t>
            </a:r>
            <a:endParaRPr lang="ro-RO" noProof="0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67A444-D167-4007-ABF7-A5527F59058B}" type="datetime1">
              <a:rPr lang="ro-RO" noProof="0" smtClean="0"/>
              <a:pPr/>
              <a:t>11.12.2013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o-RO" noProof="0" smtClean="0"/>
              <a:t>‹#›</a:t>
            </a:fld>
            <a:endParaRPr lang="ro-RO" noProof="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noProof="0" dirty="0" smtClean="0"/>
              <a:t>Clic pentru editare stil titlu</a:t>
            </a:r>
            <a:endParaRPr lang="ro-RO" noProof="0" dirty="0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0">
              <a:defRPr lang="ro-RO" sz="2399"/>
            </a:lvl1pPr>
            <a:lvl2pPr latinLnBrk="0">
              <a:defRPr lang="ro-RO" sz="2200"/>
            </a:lvl2pPr>
            <a:lvl3pPr latinLnBrk="0">
              <a:defRPr lang="ro-RO" sz="1799"/>
            </a:lvl3pPr>
            <a:lvl4pPr latinLnBrk="0">
              <a:defRPr lang="ro-RO" sz="1600"/>
            </a:lvl4pPr>
            <a:lvl5pPr latinLnBrk="0">
              <a:defRPr lang="ro-RO" sz="1600"/>
            </a:lvl5pPr>
            <a:lvl6pPr latinLnBrk="0">
              <a:defRPr lang="ro-RO" sz="1799"/>
            </a:lvl6pPr>
            <a:lvl7pPr latinLnBrk="0">
              <a:defRPr lang="ro-RO" sz="1799"/>
            </a:lvl7pPr>
            <a:lvl8pPr latinLnBrk="0">
              <a:defRPr lang="ro-RO" sz="1799"/>
            </a:lvl8pPr>
            <a:lvl9pPr latinLnBrk="0">
              <a:defRPr lang="ro-RO" sz="1799"/>
            </a:lvl9pPr>
          </a:lstStyle>
          <a:p>
            <a:pPr lvl="0"/>
            <a:r>
              <a:rPr lang="ro-RO" noProof="0" dirty="0" smtClean="0"/>
              <a:t>Clic pentru editare stiluri text Coordonator</a:t>
            </a:r>
          </a:p>
          <a:p>
            <a:pPr lvl="1"/>
            <a:r>
              <a:rPr lang="ro-RO" noProof="0" dirty="0" smtClean="0"/>
              <a:t>Al doilea nivel</a:t>
            </a:r>
          </a:p>
          <a:p>
            <a:pPr lvl="2"/>
            <a:r>
              <a:rPr lang="ro-RO" noProof="0" dirty="0" smtClean="0"/>
              <a:t>Al treilea nivel</a:t>
            </a:r>
          </a:p>
          <a:p>
            <a:pPr lvl="3"/>
            <a:r>
              <a:rPr lang="ro-RO" noProof="0" dirty="0" smtClean="0"/>
              <a:t>Al patrulea nivel</a:t>
            </a:r>
          </a:p>
          <a:p>
            <a:pPr lvl="4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0">
              <a:defRPr lang="ro-RO" sz="2399"/>
            </a:lvl1pPr>
            <a:lvl2pPr latinLnBrk="0">
              <a:defRPr lang="ro-RO" sz="2200"/>
            </a:lvl2pPr>
            <a:lvl3pPr latinLnBrk="0">
              <a:defRPr lang="ro-RO" sz="1799"/>
            </a:lvl3pPr>
            <a:lvl4pPr latinLnBrk="0">
              <a:defRPr lang="ro-RO" sz="1600"/>
            </a:lvl4pPr>
            <a:lvl5pPr latinLnBrk="0">
              <a:defRPr lang="ro-RO" sz="1600"/>
            </a:lvl5pPr>
            <a:lvl6pPr latinLnBrk="0">
              <a:defRPr lang="ro-RO" sz="1799"/>
            </a:lvl6pPr>
            <a:lvl7pPr latinLnBrk="0">
              <a:defRPr lang="ro-RO" sz="1799"/>
            </a:lvl7pPr>
            <a:lvl8pPr latinLnBrk="0">
              <a:defRPr lang="ro-RO" sz="1799"/>
            </a:lvl8pPr>
            <a:lvl9pPr latinLnBrk="0">
              <a:defRPr lang="ro-RO" sz="1799"/>
            </a:lvl9pPr>
          </a:lstStyle>
          <a:p>
            <a:pPr lvl="0"/>
            <a:r>
              <a:rPr lang="ro-RO" noProof="0" dirty="0" smtClean="0"/>
              <a:t>Clic pentru editare stiluri text Coordonator</a:t>
            </a:r>
          </a:p>
          <a:p>
            <a:pPr lvl="1"/>
            <a:r>
              <a:rPr lang="ro-RO" noProof="0" dirty="0" smtClean="0"/>
              <a:t>Al doilea nivel</a:t>
            </a:r>
          </a:p>
          <a:p>
            <a:pPr lvl="2"/>
            <a:r>
              <a:rPr lang="ro-RO" noProof="0" dirty="0" smtClean="0"/>
              <a:t>Al treilea nivel</a:t>
            </a:r>
          </a:p>
          <a:p>
            <a:pPr lvl="3"/>
            <a:r>
              <a:rPr lang="ro-RO" noProof="0" dirty="0" smtClean="0"/>
              <a:t>Al patrulea nivel</a:t>
            </a:r>
          </a:p>
          <a:p>
            <a:pPr lvl="4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2086C0-9295-464C-B0F5-7BBCD47F1C7C}" type="datetime1">
              <a:rPr lang="ro-RO" noProof="0" smtClean="0"/>
              <a:pPr/>
              <a:t>11.12.2013</a:t>
            </a:fld>
            <a:endParaRPr lang="ro-RO" noProof="0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o-RO" noProof="0" smtClean="0"/>
              <a:t>‹#›</a:t>
            </a:fld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ro-RO" sz="2600" b="0" cap="all" baseline="0"/>
            </a:lvl1pPr>
            <a:lvl2pPr marL="457063" indent="0" latinLnBrk="0">
              <a:buNone/>
              <a:defRPr lang="ro-RO" sz="1999" b="1"/>
            </a:lvl2pPr>
            <a:lvl3pPr marL="914126" indent="0" latinLnBrk="0">
              <a:buNone/>
              <a:defRPr lang="ro-RO" sz="1799" b="1"/>
            </a:lvl3pPr>
            <a:lvl4pPr marL="1371189" indent="0" latinLnBrk="0">
              <a:buNone/>
              <a:defRPr lang="ro-RO" sz="1600" b="1"/>
            </a:lvl4pPr>
            <a:lvl5pPr marL="1828251" indent="0" latinLnBrk="0">
              <a:buNone/>
              <a:defRPr lang="ro-RO" sz="1600" b="1"/>
            </a:lvl5pPr>
            <a:lvl6pPr marL="2285314" indent="0" latinLnBrk="0">
              <a:buNone/>
              <a:defRPr lang="ro-RO" sz="1600" b="1"/>
            </a:lvl6pPr>
            <a:lvl7pPr marL="2742377" indent="0" latinLnBrk="0">
              <a:buNone/>
              <a:defRPr lang="ro-RO" sz="1600" b="1"/>
            </a:lvl7pPr>
            <a:lvl8pPr marL="3199440" indent="0" latinLnBrk="0">
              <a:buNone/>
              <a:defRPr lang="ro-RO" sz="1600" b="1"/>
            </a:lvl8pPr>
            <a:lvl9pPr marL="3656503" indent="0" latinLnBrk="0">
              <a:buNone/>
              <a:defRPr lang="ro-RO" sz="1600" b="1"/>
            </a:lvl9pPr>
          </a:lstStyle>
          <a:p>
            <a:pPr lvl="0"/>
            <a:r>
              <a:rPr lang="ro-RO" noProof="0" dirty="0" smtClean="0"/>
              <a:t>Clic pentru editare stiluri text Coordonator</a:t>
            </a:r>
            <a:endParaRPr lang="ro-RO" noProof="0" dirty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0">
              <a:defRPr lang="ro-RO" sz="2399"/>
            </a:lvl1pPr>
            <a:lvl2pPr latinLnBrk="0">
              <a:defRPr lang="ro-RO" sz="2200"/>
            </a:lvl2pPr>
            <a:lvl3pPr latinLnBrk="0">
              <a:defRPr lang="ro-RO" sz="1799"/>
            </a:lvl3pPr>
            <a:lvl4pPr latinLnBrk="0">
              <a:defRPr lang="ro-RO" sz="1600"/>
            </a:lvl4pPr>
            <a:lvl5pPr latinLnBrk="0">
              <a:defRPr lang="ro-RO" sz="1600"/>
            </a:lvl5pPr>
            <a:lvl6pPr latinLnBrk="0">
              <a:defRPr lang="ro-RO" sz="1600"/>
            </a:lvl6pPr>
            <a:lvl7pPr latinLnBrk="0">
              <a:defRPr lang="ro-RO" sz="1600"/>
            </a:lvl7pPr>
            <a:lvl8pPr latinLnBrk="0">
              <a:defRPr lang="ro-RO" sz="1600"/>
            </a:lvl8pPr>
            <a:lvl9pPr latinLnBrk="0">
              <a:defRPr lang="ro-RO" sz="1600"/>
            </a:lvl9pPr>
          </a:lstStyle>
          <a:p>
            <a:pPr lvl="0"/>
            <a:r>
              <a:rPr lang="ro-RO" noProof="0" dirty="0" smtClean="0"/>
              <a:t>Clic pentru editare stiluri text Coordonator</a:t>
            </a:r>
          </a:p>
          <a:p>
            <a:pPr lvl="1"/>
            <a:r>
              <a:rPr lang="ro-RO" noProof="0" dirty="0" smtClean="0"/>
              <a:t>Al doilea nivel</a:t>
            </a:r>
          </a:p>
          <a:p>
            <a:pPr lvl="2"/>
            <a:r>
              <a:rPr lang="ro-RO" noProof="0" dirty="0" smtClean="0"/>
              <a:t>Al treilea nivel</a:t>
            </a:r>
          </a:p>
          <a:p>
            <a:pPr lvl="3"/>
            <a:r>
              <a:rPr lang="ro-RO" noProof="0" dirty="0" smtClean="0"/>
              <a:t>Al patrulea nivel</a:t>
            </a:r>
          </a:p>
          <a:p>
            <a:pPr lvl="4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ro-RO" sz="2600" b="0" cap="all" baseline="0"/>
            </a:lvl1pPr>
            <a:lvl2pPr marL="457063" indent="0" latinLnBrk="0">
              <a:buNone/>
              <a:defRPr lang="ro-RO" sz="1999" b="1"/>
            </a:lvl2pPr>
            <a:lvl3pPr marL="914126" indent="0" latinLnBrk="0">
              <a:buNone/>
              <a:defRPr lang="ro-RO" sz="1799" b="1"/>
            </a:lvl3pPr>
            <a:lvl4pPr marL="1371189" indent="0" latinLnBrk="0">
              <a:buNone/>
              <a:defRPr lang="ro-RO" sz="1600" b="1"/>
            </a:lvl4pPr>
            <a:lvl5pPr marL="1828251" indent="0" latinLnBrk="0">
              <a:buNone/>
              <a:defRPr lang="ro-RO" sz="1600" b="1"/>
            </a:lvl5pPr>
            <a:lvl6pPr marL="2285314" indent="0" latinLnBrk="0">
              <a:buNone/>
              <a:defRPr lang="ro-RO" sz="1600" b="1"/>
            </a:lvl6pPr>
            <a:lvl7pPr marL="2742377" indent="0" latinLnBrk="0">
              <a:buNone/>
              <a:defRPr lang="ro-RO" sz="1600" b="1"/>
            </a:lvl7pPr>
            <a:lvl8pPr marL="3199440" indent="0" latinLnBrk="0">
              <a:buNone/>
              <a:defRPr lang="ro-RO" sz="1600" b="1"/>
            </a:lvl8pPr>
            <a:lvl9pPr marL="3656503" indent="0" latinLnBrk="0">
              <a:buNone/>
              <a:defRPr lang="ro-RO" sz="1600" b="1"/>
            </a:lvl9pPr>
          </a:lstStyle>
          <a:p>
            <a:pPr lvl="0"/>
            <a:r>
              <a:rPr lang="ro-RO" noProof="0" dirty="0" smtClean="0"/>
              <a:t>Clic pentru editare stiluri text Coordonator</a:t>
            </a:r>
            <a:endParaRPr lang="ro-RO" noProof="0" dirty="0"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0">
              <a:defRPr lang="ro-RO" sz="2399"/>
            </a:lvl1pPr>
            <a:lvl2pPr latinLnBrk="0">
              <a:defRPr lang="ro-RO" sz="2200"/>
            </a:lvl2pPr>
            <a:lvl3pPr latinLnBrk="0">
              <a:defRPr lang="ro-RO" sz="1799"/>
            </a:lvl3pPr>
            <a:lvl4pPr latinLnBrk="0">
              <a:defRPr lang="ro-RO" sz="1600"/>
            </a:lvl4pPr>
            <a:lvl5pPr latinLnBrk="0">
              <a:defRPr lang="ro-RO" sz="1600"/>
            </a:lvl5pPr>
            <a:lvl6pPr latinLnBrk="0">
              <a:defRPr lang="ro-RO" sz="1600"/>
            </a:lvl6pPr>
            <a:lvl7pPr latinLnBrk="0">
              <a:defRPr lang="ro-RO" sz="1600"/>
            </a:lvl7pPr>
            <a:lvl8pPr latinLnBrk="0">
              <a:defRPr lang="ro-RO" sz="1600"/>
            </a:lvl8pPr>
            <a:lvl9pPr latinLnBrk="0">
              <a:defRPr lang="ro-RO" sz="1600"/>
            </a:lvl9pPr>
          </a:lstStyle>
          <a:p>
            <a:pPr lvl="0"/>
            <a:r>
              <a:rPr lang="ro-RO" noProof="0" dirty="0" smtClean="0"/>
              <a:t>Clic pentru editare stiluri text Coordonator</a:t>
            </a:r>
          </a:p>
          <a:p>
            <a:pPr lvl="1"/>
            <a:r>
              <a:rPr lang="ro-RO" noProof="0" dirty="0" smtClean="0"/>
              <a:t>Al doilea nivel</a:t>
            </a:r>
          </a:p>
          <a:p>
            <a:pPr lvl="2"/>
            <a:r>
              <a:rPr lang="ro-RO" noProof="0" dirty="0" smtClean="0"/>
              <a:t>Al treilea nivel</a:t>
            </a:r>
          </a:p>
          <a:p>
            <a:pPr lvl="3"/>
            <a:r>
              <a:rPr lang="ro-RO" noProof="0" dirty="0" smtClean="0"/>
              <a:t>Al patrulea nivel</a:t>
            </a:r>
          </a:p>
          <a:p>
            <a:pPr lvl="4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7F8E6F-5456-4F7F-83D8-BE249B7AC89C}" type="datetime1">
              <a:rPr lang="ro-RO" noProof="0" smtClean="0"/>
              <a:pPr/>
              <a:t>11.12.2013</a:t>
            </a:fld>
            <a:endParaRPr lang="ro-RO" noProof="0" dirty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noProof="0" dirty="0" smtClean="0"/>
              <a:t>Clic pentru editare stil titlu</a:t>
            </a:r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ro-RO" noProof="0" dirty="0" smtClean="0"/>
              <a:t>Clic pentru editare stil titlu</a:t>
            </a:r>
            <a:endParaRPr lang="ro-RO" noProof="0" dirty="0"/>
          </a:p>
        </p:txBody>
      </p:sp>
      <p:sp>
        <p:nvSpPr>
          <p:cNvPr id="240" name="Substituent dată 23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F6A045-331F-4658-B00B-06EFDA4E4AB4}" type="datetime1">
              <a:rPr lang="ro-RO" noProof="0" smtClean="0"/>
              <a:pPr/>
              <a:t>11.12.2013</a:t>
            </a:fld>
            <a:endParaRPr lang="ro-RO" noProof="0" dirty="0"/>
          </a:p>
        </p:txBody>
      </p:sp>
      <p:sp>
        <p:nvSpPr>
          <p:cNvPr id="241" name="Substituent subsol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242" name="Substituent număr diapozitiv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o-RO" noProof="0" smtClean="0"/>
              <a:t>‹#›</a:t>
            </a:fld>
            <a:endParaRPr lang="ro-RO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189EB9-7963-4749-87A2-DD5EBE0501BD}" type="datetime1">
              <a:rPr lang="ro-RO" smtClean="0"/>
              <a:pPr/>
              <a:t>11.12.2013</a:t>
            </a:fld>
            <a:endParaRPr lang="ro-RO" dirty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ro-R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0">
              <a:defRPr lang="ro-RO" sz="4000" b="1"/>
            </a:lvl1pPr>
          </a:lstStyle>
          <a:p>
            <a:r>
              <a:rPr lang="ro-RO" noProof="0" dirty="0" smtClean="0"/>
              <a:t>Clic pentru editare stil titlu</a:t>
            </a:r>
            <a:endParaRPr lang="ro-RO" noProof="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0">
              <a:defRPr lang="ro-RO" sz="2400"/>
            </a:lvl1pPr>
            <a:lvl2pPr latinLnBrk="0">
              <a:defRPr lang="ro-RO" sz="2200"/>
            </a:lvl2pPr>
            <a:lvl3pPr latinLnBrk="0">
              <a:defRPr lang="ro-RO" sz="1800"/>
            </a:lvl3pPr>
            <a:lvl4pPr latinLnBrk="0">
              <a:defRPr lang="ro-RO" sz="1600"/>
            </a:lvl4pPr>
            <a:lvl5pPr latinLnBrk="0">
              <a:defRPr lang="ro-RO" sz="1600"/>
            </a:lvl5pPr>
            <a:lvl6pPr latinLnBrk="0">
              <a:defRPr lang="ro-RO" sz="1600"/>
            </a:lvl6pPr>
            <a:lvl7pPr latinLnBrk="0">
              <a:defRPr lang="ro-RO" sz="1600"/>
            </a:lvl7pPr>
            <a:lvl8pPr latinLnBrk="0">
              <a:defRPr lang="ro-RO" sz="1600"/>
            </a:lvl8pPr>
            <a:lvl9pPr latinLnBrk="0">
              <a:defRPr lang="ro-RO" sz="1600"/>
            </a:lvl9pPr>
          </a:lstStyle>
          <a:p>
            <a:pPr lvl="0"/>
            <a:r>
              <a:rPr lang="ro-RO" noProof="0" dirty="0" smtClean="0"/>
              <a:t>Clic pentru editare stiluri text Coordonator</a:t>
            </a:r>
          </a:p>
          <a:p>
            <a:pPr lvl="1"/>
            <a:r>
              <a:rPr lang="ro-RO" noProof="0" dirty="0" smtClean="0"/>
              <a:t>Al doilea nivel</a:t>
            </a:r>
          </a:p>
          <a:p>
            <a:pPr lvl="2"/>
            <a:r>
              <a:rPr lang="ro-RO" noProof="0" dirty="0" smtClean="0"/>
              <a:t>Al treilea nivel</a:t>
            </a:r>
          </a:p>
          <a:p>
            <a:pPr lvl="3"/>
            <a:r>
              <a:rPr lang="ro-RO" noProof="0" dirty="0" smtClean="0"/>
              <a:t>Al patrulea nivel</a:t>
            </a:r>
          </a:p>
          <a:p>
            <a:pPr lvl="4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ro-RO" sz="2400"/>
            </a:lvl1pPr>
            <a:lvl2pPr marL="457200" indent="0" latinLnBrk="0">
              <a:buNone/>
              <a:defRPr lang="ro-RO" sz="1200"/>
            </a:lvl2pPr>
            <a:lvl3pPr marL="914400" indent="0" latinLnBrk="0">
              <a:buNone/>
              <a:defRPr lang="ro-RO" sz="1000"/>
            </a:lvl3pPr>
            <a:lvl4pPr marL="1371600" indent="0" latinLnBrk="0">
              <a:buNone/>
              <a:defRPr lang="ro-RO" sz="900"/>
            </a:lvl4pPr>
            <a:lvl5pPr marL="1828800" indent="0" latinLnBrk="0">
              <a:buNone/>
              <a:defRPr lang="ro-RO" sz="900"/>
            </a:lvl5pPr>
            <a:lvl6pPr marL="2286000" indent="0" latinLnBrk="0">
              <a:buNone/>
              <a:defRPr lang="ro-RO" sz="900"/>
            </a:lvl6pPr>
            <a:lvl7pPr marL="2743200" indent="0" latinLnBrk="0">
              <a:buNone/>
              <a:defRPr lang="ro-RO" sz="900"/>
            </a:lvl7pPr>
            <a:lvl8pPr marL="3200400" indent="0" latinLnBrk="0">
              <a:buNone/>
              <a:defRPr lang="ro-RO" sz="900"/>
            </a:lvl8pPr>
            <a:lvl9pPr marL="3657600" indent="0" latinLnBrk="0">
              <a:buNone/>
              <a:defRPr lang="ro-RO" sz="900"/>
            </a:lvl9pPr>
          </a:lstStyle>
          <a:p>
            <a:pPr lvl="0"/>
            <a:r>
              <a:rPr lang="ro-RO" noProof="0" dirty="0" smtClean="0"/>
              <a:t>Clic pentru editare stiluri text Coordonator</a:t>
            </a:r>
            <a:endParaRPr lang="ro-RO" noProof="0" dirty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844105-E974-4B78-8B50-38FD1AB64E1F}" type="datetime1">
              <a:rPr lang="ro-RO" noProof="0" smtClean="0"/>
              <a:pPr/>
              <a:t>11.12.2013</a:t>
            </a:fld>
            <a:endParaRPr lang="ro-RO" noProof="0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ro-RO" noProof="0" smtClean="0"/>
              <a:t>‹#›</a:t>
            </a:fld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0">
              <a:defRPr lang="ro-RO" sz="4000" b="1"/>
            </a:lvl1pPr>
          </a:lstStyle>
          <a:p>
            <a:r>
              <a:rPr lang="ro-RO" noProof="0" dirty="0" smtClean="0"/>
              <a:t>Clic pentru editare stil titlu</a:t>
            </a:r>
            <a:endParaRPr lang="ro-RO" noProof="0" dirty="0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ro-RO" sz="2400">
                <a:solidFill>
                  <a:schemeClr val="tx1"/>
                </a:solidFill>
                <a:effectLst/>
              </a:defRPr>
            </a:lvl1pPr>
            <a:lvl2pPr marL="457200" indent="0" latinLnBrk="0">
              <a:buNone/>
              <a:defRPr lang="ro-RO" sz="2800"/>
            </a:lvl2pPr>
            <a:lvl3pPr marL="914400" indent="0" latinLnBrk="0">
              <a:buNone/>
              <a:defRPr lang="ro-RO" sz="2400"/>
            </a:lvl3pPr>
            <a:lvl4pPr marL="1371600" indent="0" latinLnBrk="0">
              <a:buNone/>
              <a:defRPr lang="ro-RO" sz="2000"/>
            </a:lvl4pPr>
            <a:lvl5pPr marL="1828800" indent="0" latinLnBrk="0">
              <a:buNone/>
              <a:defRPr lang="ro-RO" sz="2000"/>
            </a:lvl5pPr>
            <a:lvl6pPr marL="2286000" indent="0" latinLnBrk="0">
              <a:buNone/>
              <a:defRPr lang="ro-RO" sz="2000"/>
            </a:lvl6pPr>
            <a:lvl7pPr marL="2743200" indent="0" latinLnBrk="0">
              <a:buNone/>
              <a:defRPr lang="ro-RO" sz="2000"/>
            </a:lvl7pPr>
            <a:lvl8pPr marL="3200400" indent="0" latinLnBrk="0">
              <a:buNone/>
              <a:defRPr lang="ro-RO" sz="2000"/>
            </a:lvl8pPr>
            <a:lvl9pPr marL="3657600" indent="0" latinLnBrk="0">
              <a:buNone/>
              <a:defRPr lang="ro-RO" sz="2000"/>
            </a:lvl9pPr>
          </a:lstStyle>
          <a:p>
            <a:r>
              <a:rPr lang="ro-RO" noProof="0" dirty="0"/>
              <a:t>Faceți clic pe pictogramă pentru a adăuga o imagine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ro-RO" sz="2400"/>
            </a:lvl1pPr>
            <a:lvl2pPr marL="457200" indent="0" latinLnBrk="0">
              <a:buNone/>
              <a:defRPr lang="ro-RO" sz="1200"/>
            </a:lvl2pPr>
            <a:lvl3pPr marL="914400" indent="0" latinLnBrk="0">
              <a:buNone/>
              <a:defRPr lang="ro-RO" sz="1000"/>
            </a:lvl3pPr>
            <a:lvl4pPr marL="1371600" indent="0" latinLnBrk="0">
              <a:buNone/>
              <a:defRPr lang="ro-RO" sz="900"/>
            </a:lvl4pPr>
            <a:lvl5pPr marL="1828800" indent="0" latinLnBrk="0">
              <a:buNone/>
              <a:defRPr lang="ro-RO" sz="900"/>
            </a:lvl5pPr>
            <a:lvl6pPr marL="2286000" indent="0" latinLnBrk="0">
              <a:buNone/>
              <a:defRPr lang="ro-RO" sz="900"/>
            </a:lvl6pPr>
            <a:lvl7pPr marL="2743200" indent="0" latinLnBrk="0">
              <a:buNone/>
              <a:defRPr lang="ro-RO" sz="900"/>
            </a:lvl7pPr>
            <a:lvl8pPr marL="3200400" indent="0" latinLnBrk="0">
              <a:buNone/>
              <a:defRPr lang="ro-RO" sz="900"/>
            </a:lvl8pPr>
            <a:lvl9pPr marL="3657600" indent="0" latinLnBrk="0">
              <a:buNone/>
              <a:defRPr lang="ro-RO" sz="900"/>
            </a:lvl9pPr>
          </a:lstStyle>
          <a:p>
            <a:pPr lvl="0"/>
            <a:r>
              <a:rPr lang="ro-RO" noProof="0" dirty="0" smtClean="0"/>
              <a:t>Clic pentru editare stiluri text Coordonator</a:t>
            </a:r>
            <a:endParaRPr lang="ro-RO" noProof="0" dirty="0"/>
          </a:p>
        </p:txBody>
      </p:sp>
      <p:sp>
        <p:nvSpPr>
          <p:cNvPr id="86" name="Substituent dată 8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C0FA11-679F-4613-9A77-0A0D52CDA9BA}" type="datetime1">
              <a:rPr lang="ro-RO" noProof="0" smtClean="0"/>
              <a:pPr/>
              <a:t>11.12.2013</a:t>
            </a:fld>
            <a:endParaRPr lang="ro-RO" noProof="0" dirty="0"/>
          </a:p>
        </p:txBody>
      </p:sp>
      <p:sp>
        <p:nvSpPr>
          <p:cNvPr id="87" name="Substituent subsol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90" name="Substituent număr diapozitiv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o-RO" noProof="0" smtClean="0"/>
              <a:t>‹#›</a:t>
            </a:fld>
            <a:endParaRPr lang="ro-RO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ormă liberă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 noProof="0" dirty="0"/>
          </a:p>
        </p:txBody>
      </p:sp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o-RO" noProof="0" dirty="0" smtClean="0"/>
              <a:t>Clic pentru editare stil titlu</a:t>
            </a:r>
            <a:endParaRPr lang="ro-RO" noProof="0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noProof="0" dirty="0" smtClean="0"/>
              <a:t>Clic pentru editare stiluri text Coordonator</a:t>
            </a:r>
          </a:p>
          <a:p>
            <a:pPr lvl="1"/>
            <a:r>
              <a:rPr lang="ro-RO" noProof="0" dirty="0" smtClean="0"/>
              <a:t>Al doilea nivel</a:t>
            </a:r>
          </a:p>
          <a:p>
            <a:pPr lvl="2"/>
            <a:r>
              <a:rPr lang="ro-RO" noProof="0" dirty="0" smtClean="0"/>
              <a:t>Al treilea nivel</a:t>
            </a:r>
          </a:p>
          <a:p>
            <a:pPr lvl="3"/>
            <a:r>
              <a:rPr lang="ro-RO" noProof="0" dirty="0" smtClean="0"/>
              <a:t>Al patrulea nivel</a:t>
            </a:r>
          </a:p>
          <a:p>
            <a:pPr lvl="4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o-RO" sz="1000">
                <a:solidFill>
                  <a:schemeClr val="tx1"/>
                </a:solidFill>
              </a:defRPr>
            </a:lvl1pPr>
          </a:lstStyle>
          <a:p>
            <a:fld id="{21ED3F04-1C89-481E-BCEC-3A5326509A6E}" type="datetime1">
              <a:rPr lang="ro-RO" noProof="0" smtClean="0"/>
              <a:pPr/>
              <a:t>11.12.2013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o-RO" sz="1000">
                <a:solidFill>
                  <a:schemeClr val="tx1"/>
                </a:solidFill>
              </a:defRPr>
            </a:lvl1pPr>
          </a:lstStyle>
          <a:p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o-RO"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 lang="ro-RO" noProof="0" smtClean="0"/>
              <a:pPr/>
              <a:t>‹#›</a:t>
            </a:fld>
            <a:endParaRPr lang="ro-RO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ro-RO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lang="ro-RO">
          <a:solidFill>
            <a:schemeClr val="tx2"/>
          </a:solidFill>
        </a:defRPr>
      </a:lvl2pPr>
      <a:lvl3pPr eaLnBrk="1" latinLnBrk="0" hangingPunct="1">
        <a:defRPr lang="ro-RO">
          <a:solidFill>
            <a:schemeClr val="tx2"/>
          </a:solidFill>
        </a:defRPr>
      </a:lvl3pPr>
      <a:lvl4pPr eaLnBrk="1" latinLnBrk="0" hangingPunct="1">
        <a:defRPr lang="ro-RO">
          <a:solidFill>
            <a:schemeClr val="tx2"/>
          </a:solidFill>
        </a:defRPr>
      </a:lvl4pPr>
      <a:lvl5pPr eaLnBrk="1" latinLnBrk="0" hangingPunct="1">
        <a:defRPr lang="ro-RO">
          <a:solidFill>
            <a:schemeClr val="tx2"/>
          </a:solidFill>
        </a:defRPr>
      </a:lvl5pPr>
      <a:lvl6pPr eaLnBrk="1" latinLnBrk="0" hangingPunct="1">
        <a:defRPr lang="ro-RO">
          <a:solidFill>
            <a:schemeClr val="tx2"/>
          </a:solidFill>
        </a:defRPr>
      </a:lvl6pPr>
      <a:lvl7pPr eaLnBrk="1" latinLnBrk="0" hangingPunct="1">
        <a:defRPr lang="ro-RO">
          <a:solidFill>
            <a:schemeClr val="tx2"/>
          </a:solidFill>
        </a:defRPr>
      </a:lvl7pPr>
      <a:lvl8pPr eaLnBrk="1" latinLnBrk="0" hangingPunct="1">
        <a:defRPr lang="ro-RO">
          <a:solidFill>
            <a:schemeClr val="tx2"/>
          </a:solidFill>
        </a:defRPr>
      </a:lvl8pPr>
      <a:lvl9pPr eaLnBrk="1" latinLnBrk="0" hangingPunct="1">
        <a:defRPr lang="ro-RO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ro-RO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ro-RO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ro-RO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ro-RO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ro-RO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ro-RO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ro-RO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ro-RO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ro-RO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lang="ro-R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o-R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o-R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o-R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o-R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o-R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o-R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o-R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o-R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u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>
                <a:latin typeface="Constantia" pitchFamily="18" charset="0"/>
              </a:rPr>
              <a:t>Aspect titlu</a:t>
            </a:r>
          </a:p>
        </p:txBody>
      </p:sp>
      <p:sp>
        <p:nvSpPr>
          <p:cNvPr id="9" name="Subtitlu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>
                <a:latin typeface="Constantia" pitchFamily="18" charset="0"/>
              </a:rPr>
              <a:t>Subtitlu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04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45805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u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Constantia" pitchFamily="18" charset="0"/>
              </a:rPr>
              <a:t>Aspectul titlu și conținut cu listă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Adăugați aici primul punct marcator</a:t>
            </a:r>
          </a:p>
          <a:p>
            <a:r>
              <a:rPr lang="ro-RO" dirty="0"/>
              <a:t>Adăugați aici al doilea punct marcator</a:t>
            </a:r>
          </a:p>
          <a:p>
            <a:r>
              <a:rPr lang="ro-RO" dirty="0"/>
              <a:t>Adăugați aici al treilea punct marcator</a:t>
            </a:r>
            <a:endParaRPr lang="ro-RO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Aspectul titlu și conținut cu diagramă</a:t>
            </a:r>
          </a:p>
        </p:txBody>
      </p:sp>
      <p:graphicFrame>
        <p:nvGraphicFramePr>
          <p:cNvPr id="7" name="Substituent conținut 6" descr="Diagramă coloană grupată" title="Diagramă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452562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u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Aspect cu două tipuri de conținut cu tabel</a:t>
            </a:r>
          </a:p>
        </p:txBody>
      </p:sp>
      <p:sp>
        <p:nvSpPr>
          <p:cNvPr id="2" name="Substituent conținut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o-RO" dirty="0"/>
              <a:t>Primul punct marcator aici</a:t>
            </a:r>
          </a:p>
          <a:p>
            <a:r>
              <a:rPr lang="ro-RO" dirty="0"/>
              <a:t>Al doilea punct marcator aici</a:t>
            </a:r>
          </a:p>
          <a:p>
            <a:r>
              <a:rPr lang="ro-RO" dirty="0"/>
              <a:t>Al treilea punct marcator aici</a:t>
            </a:r>
          </a:p>
        </p:txBody>
      </p:sp>
      <p:graphicFrame>
        <p:nvGraphicFramePr>
          <p:cNvPr id="7" name="Substituent conținut 6" descr="Tabel eșantion cu 3 coloane, 4 rânduri" title="Tabel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2838200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Grup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Grup B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ro-RO" dirty="0"/>
                        <a:t>Curs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ro-RO" dirty="0"/>
                        <a:t>Curs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ro-RO" dirty="0"/>
                        <a:t>Curs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Aspectul titlu și conținut cu SmartArt</a:t>
            </a:r>
          </a:p>
        </p:txBody>
      </p:sp>
      <p:graphicFrame>
        <p:nvGraphicFramePr>
          <p:cNvPr id="4" name="Substituent conținut 3" descr="Proces de blocare continuu" title="Diagramă 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929521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456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5" name="Substituent conținut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Titlu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722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435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1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onedă 16x9">
  <a:themeElements>
    <a:clrScheme name="Monedă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lang="ro-RO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lang="ro-RO"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</Words>
  <Application>Microsoft Office PowerPoint</Application>
  <PresentationFormat>Particularizare</PresentationFormat>
  <Paragraphs>27</Paragraphs>
  <Slides>11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11</vt:i4>
      </vt:variant>
    </vt:vector>
  </HeadingPairs>
  <TitlesOfParts>
    <vt:vector size="14" baseType="lpstr">
      <vt:lpstr>Arial</vt:lpstr>
      <vt:lpstr>Constantia</vt:lpstr>
      <vt:lpstr>Monedă 16x9</vt:lpstr>
      <vt:lpstr>Aspect titlu</vt:lpstr>
      <vt:lpstr>Aspectul titlu și conținut cu listă</vt:lpstr>
      <vt:lpstr>Aspectul titlu și conținut cu diagramă</vt:lpstr>
      <vt:lpstr>Aspect cu două tipuri de conținut cu tabel</vt:lpstr>
      <vt:lpstr>Aspectul titlu și conținut cu SmartArt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2013-07-31T16:29:01Z</dcterms:created>
  <dcterms:modified xsi:type="dcterms:W3CDTF">2013-12-11T10:07:56Z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