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</p:sldIdLst>
  <p:sldSz cx="9144000" cy="6858000" type="screen4x3"/>
  <p:notesSz cx="6858000" cy="9144000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1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drul 108" title="Cadru imagine fundal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" name="Dreptunghi 4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/>
          </a:p>
        </p:txBody>
      </p:sp>
      <p:grpSp>
        <p:nvGrpSpPr>
          <p:cNvPr id="6" name="Grup 5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7" name="Formă liberă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Formă liberă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Formă liberă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Formă liberă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Formă liberă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Formă liberă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ormă liberă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Formă liberă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ormă liberă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ormă liberă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ormă liberă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Formă liberă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Formă liberă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Formă liberă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Formă liberă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Formă liberă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Formă liberă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Formă liberă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Formă liberă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Formă liberă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Formă liberă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Formă liberă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Formă liberă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Formă liberă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Formă liberă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Formă liberă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Formă liberă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Formă liberă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Formă liberă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Formă liberă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Formă liberă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Formă liberă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Formă liberă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Formă liberă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Formă liberă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Formă liberă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Formă liberă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Formă liberă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Formă liberă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Formă liberă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Formă liberă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Formă liberă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Formă liberă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Formă liberă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Formă liberă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Formă liberă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Formă liberă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Formă liberă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Formă liberă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Formă liberă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Formă liberă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Formă liberă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9" name="Formă liberă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0" name="Formă liberă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Formă liberă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Formă liberă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Formă liberă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Formă liberă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5" name="Formă liberă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6" name="Formă liberă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7" name="Formă liberă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8" name="Formă liberă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Formă liberă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Formă liberă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Formă liberă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Formă liberă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Formă liberă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Formă liberă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Formă liberă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Formă liberă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3" name="Subtitlu"/>
          <p:cNvSpPr>
            <a:spLocks noGrp="1"/>
          </p:cNvSpPr>
          <p:nvPr>
            <p:ph type="subTitle" idx="1"/>
          </p:nvPr>
        </p:nvSpPr>
        <p:spPr>
          <a:xfrm>
            <a:off x="1088136" y="1225296"/>
            <a:ext cx="6967728" cy="585216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700" i="0" spc="-15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o" dirty="0"/>
              <a:t>Faceți clic pentru a edita stilul de subtitlu coordonator</a:t>
            </a:r>
          </a:p>
        </p:txBody>
      </p:sp>
      <p:grpSp>
        <p:nvGrpSpPr>
          <p:cNvPr id="77" name="Grup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78" name="Formă liberă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Formă liberă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87" name="Substituent text 86"/>
          <p:cNvSpPr>
            <a:spLocks noGrp="1"/>
          </p:cNvSpPr>
          <p:nvPr>
            <p:ph type="body" sz="quarter" idx="10"/>
          </p:nvPr>
        </p:nvSpPr>
        <p:spPr>
          <a:xfrm>
            <a:off x="1092200" y="2770632"/>
            <a:ext cx="6970713" cy="292608"/>
          </a:xfrm>
        </p:spPr>
        <p:txBody>
          <a:bodyPr rtlCol="0"/>
          <a:lstStyle>
            <a:lvl1pPr>
              <a:defRPr i="1"/>
            </a:lvl1pPr>
          </a:lstStyle>
          <a:p>
            <a:pPr lvl="0" rtl="0"/>
            <a:r>
              <a:rPr lang="ro"/>
              <a:t>Editați stilurile de text coordonator</a:t>
            </a:r>
          </a:p>
        </p:txBody>
      </p:sp>
      <p:sp>
        <p:nvSpPr>
          <p:cNvPr id="2" name="Titlu"/>
          <p:cNvSpPr>
            <a:spLocks noGrp="1"/>
          </p:cNvSpPr>
          <p:nvPr>
            <p:ph type="ctrTitle"/>
          </p:nvPr>
        </p:nvSpPr>
        <p:spPr>
          <a:xfrm>
            <a:off x="1088136" y="3099816"/>
            <a:ext cx="6967728" cy="1088136"/>
          </a:xfrm>
          <a:prstGeom prst="rect">
            <a:avLst/>
          </a:prstGeom>
        </p:spPr>
        <p:txBody>
          <a:bodyPr rtlCol="0" anchor="ctr" anchorCtr="0"/>
          <a:lstStyle>
            <a:lvl1pPr algn="ctr">
              <a:defRPr sz="4000"/>
            </a:lvl1pPr>
          </a:lstStyle>
          <a:p>
            <a:pPr rtl="0"/>
            <a:r>
              <a:rPr lang="ro" dirty="0"/>
              <a:t>Faceți clic pentru a edita stilul de titlu coordonator</a:t>
            </a:r>
          </a:p>
        </p:txBody>
      </p:sp>
      <p:sp>
        <p:nvSpPr>
          <p:cNvPr id="91" name="Substituent text 90"/>
          <p:cNvSpPr>
            <a:spLocks noGrp="1"/>
          </p:cNvSpPr>
          <p:nvPr>
            <p:ph type="body" sz="quarter" idx="12"/>
          </p:nvPr>
        </p:nvSpPr>
        <p:spPr>
          <a:xfrm>
            <a:off x="1088136" y="4200525"/>
            <a:ext cx="6967728" cy="920115"/>
          </a:xfrm>
        </p:spPr>
        <p:txBody>
          <a:bodyPr rtlCol="0" anchor="t" anchorCtr="0"/>
          <a:lstStyle>
            <a:lvl1pPr>
              <a:defRPr i="1"/>
            </a:lvl1pPr>
          </a:lstStyle>
          <a:p>
            <a:pPr lvl="0" rtl="0"/>
            <a:r>
              <a:rPr lang="ro"/>
              <a:t>Editați stilurile de text coordonator</a:t>
            </a:r>
          </a:p>
        </p:txBody>
      </p:sp>
      <p:sp>
        <p:nvSpPr>
          <p:cNvPr id="93" name="Substituent text 92"/>
          <p:cNvSpPr>
            <a:spLocks noGrp="1"/>
          </p:cNvSpPr>
          <p:nvPr>
            <p:ph type="body" sz="quarter" idx="13"/>
          </p:nvPr>
        </p:nvSpPr>
        <p:spPr>
          <a:xfrm>
            <a:off x="1298300" y="5338450"/>
            <a:ext cx="658655" cy="204853"/>
          </a:xfrm>
        </p:spPr>
        <p:txBody>
          <a:bodyPr rtlCol="0" anchor="t" anchorCtr="0">
            <a:noAutofit/>
          </a:bodyPr>
          <a:lstStyle>
            <a:lvl1pPr algn="l">
              <a:defRPr sz="950"/>
            </a:lvl1pPr>
          </a:lstStyle>
          <a:p>
            <a:pPr lvl="0" rtl="0"/>
            <a:r>
              <a:rPr lang="ro" dirty="0"/>
              <a:t>Editați stilurile de text coordonator</a:t>
            </a:r>
          </a:p>
        </p:txBody>
      </p:sp>
      <p:cxnSp>
        <p:nvCxnSpPr>
          <p:cNvPr id="80" name="Conector drept 79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Substituent text 102"/>
          <p:cNvSpPr>
            <a:spLocks noGrp="1"/>
          </p:cNvSpPr>
          <p:nvPr>
            <p:ph type="body" sz="quarter" idx="17"/>
          </p:nvPr>
        </p:nvSpPr>
        <p:spPr>
          <a:xfrm>
            <a:off x="1984248" y="5513832"/>
            <a:ext cx="3432175" cy="439738"/>
          </a:xfrm>
        </p:spPr>
        <p:txBody>
          <a:bodyPr lIns="91440" tIns="45720" rIns="91440" bIns="45720" rtlCol="0" anchor="t" anchorCtr="0">
            <a:normAutofit/>
          </a:bodyPr>
          <a:lstStyle>
            <a:lvl1pPr algn="ctr">
              <a:defRPr sz="950" i="0"/>
            </a:lvl1pPr>
          </a:lstStyle>
          <a:p>
            <a:pPr lvl="0" rtl="0"/>
            <a:r>
              <a:rPr lang="ro" dirty="0"/>
              <a:t>Editați stilurile de text coordonator</a:t>
            </a:r>
          </a:p>
        </p:txBody>
      </p:sp>
      <p:sp>
        <p:nvSpPr>
          <p:cNvPr id="99" name="Substituent text 98"/>
          <p:cNvSpPr>
            <a:spLocks noGrp="1"/>
          </p:cNvSpPr>
          <p:nvPr>
            <p:ph type="body" sz="quarter" idx="15"/>
          </p:nvPr>
        </p:nvSpPr>
        <p:spPr>
          <a:xfrm>
            <a:off x="5554185" y="5340096"/>
            <a:ext cx="658655" cy="201168"/>
          </a:xfrm>
        </p:spPr>
        <p:txBody>
          <a:bodyPr rtlCol="0" anchor="t" anchorCtr="0">
            <a:noAutofit/>
          </a:bodyPr>
          <a:lstStyle>
            <a:lvl1pPr algn="l">
              <a:defRPr sz="950"/>
            </a:lvl1pPr>
          </a:lstStyle>
          <a:p>
            <a:pPr lvl="0" rtl="0"/>
            <a:r>
              <a:rPr lang="ro" dirty="0"/>
              <a:t>Editați stilurile de text coordonator</a:t>
            </a:r>
          </a:p>
        </p:txBody>
      </p:sp>
      <p:sp>
        <p:nvSpPr>
          <p:cNvPr id="101" name="Substituent text 100"/>
          <p:cNvSpPr>
            <a:spLocks noGrp="1"/>
          </p:cNvSpPr>
          <p:nvPr>
            <p:ph type="body" sz="quarter" idx="16"/>
          </p:nvPr>
        </p:nvSpPr>
        <p:spPr>
          <a:xfrm>
            <a:off x="6243828" y="5134926"/>
            <a:ext cx="1490472" cy="365760"/>
          </a:xfrm>
        </p:spPr>
        <p:txBody>
          <a:bodyPr rtlCol="0" anchor="b">
            <a:normAutofit/>
          </a:bodyPr>
          <a:lstStyle>
            <a:lvl1pPr>
              <a:defRPr sz="950"/>
            </a:lvl1pPr>
          </a:lstStyle>
          <a:p>
            <a:pPr lvl="0" rtl="0"/>
            <a:r>
              <a:rPr lang="ro" dirty="0"/>
              <a:t>Editați stilurile de text coordonator</a:t>
            </a:r>
          </a:p>
        </p:txBody>
      </p:sp>
      <p:cxnSp>
        <p:nvCxnSpPr>
          <p:cNvPr id="81" name="Conector drept 80"/>
          <p:cNvCxnSpPr/>
          <p:nvPr userDrawn="1"/>
        </p:nvCxnSpPr>
        <p:spPr>
          <a:xfrm>
            <a:off x="6248400" y="5488781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4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stituent titlu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o"/>
              <a:t>Faceți clic pentru a edita stilul de titlu coordonator</a:t>
            </a:r>
            <a:endParaRPr lang="en-US" dirty="0"/>
          </a:p>
        </p:txBody>
      </p:sp>
      <p:sp>
        <p:nvSpPr>
          <p:cNvPr id="8" name="Substituent text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pPr lvl="0" rtl="0"/>
            <a:r>
              <a:rPr lang="ro"/>
              <a:t>Faceți clic pentru a edita stilurile de text Coordonator</a:t>
            </a:r>
          </a:p>
          <a:p>
            <a:pPr lvl="0" rtl="0"/>
            <a:r>
              <a:rPr lang="ro"/>
              <a:t>Al doilea nivel</a:t>
            </a:r>
          </a:p>
          <a:p>
            <a:pPr lvl="0" rtl="0"/>
            <a:r>
              <a:rPr lang="ro"/>
              <a:t>Al treilea nivel</a:t>
            </a:r>
          </a:p>
          <a:p>
            <a:pPr lvl="0" rtl="0"/>
            <a:r>
              <a:rPr lang="ro"/>
              <a:t>Al patrulea nivel</a:t>
            </a:r>
          </a:p>
          <a:p>
            <a:pPr lvl="0" rtl="0"/>
            <a:r>
              <a:rPr lang="ro"/>
              <a:t>Al cincilea nivel</a:t>
            </a:r>
          </a:p>
        </p:txBody>
      </p:sp>
      <p:sp>
        <p:nvSpPr>
          <p:cNvPr id="9" name="Substituent dată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1.02.2017</a:t>
            </a:r>
          </a:p>
        </p:txBody>
      </p:sp>
      <p:sp>
        <p:nvSpPr>
          <p:cNvPr id="10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11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151D063-4D9E-4407-B53D-6CB4C75EDD74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u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o"/>
              <a:t>Angajatul lunii</a:t>
            </a:r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ro"/>
              <a:t>se acordă lui</a:t>
            </a:r>
            <a:endParaRPr lang="en-US" dirty="0"/>
          </a:p>
        </p:txBody>
      </p:sp>
      <p:sp>
        <p:nvSpPr>
          <p:cNvPr id="14" name="Titlu 1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o"/>
              <a:t>Numele destinatarului</a:t>
            </a:r>
            <a:endParaRPr lang="en-US" dirty="0"/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ro" dirty="0"/>
              <a:t>ca recunoaștere a dedicării,</a:t>
            </a:r>
            <a:br>
              <a:rPr lang="ro" dirty="0"/>
            </a:br>
            <a:r>
              <a:rPr lang="ro" dirty="0"/>
              <a:t>pasiunii și muncii depuse</a:t>
            </a:r>
            <a:endParaRPr lang="en-US" dirty="0"/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"/>
              <a:t>Semnat</a:t>
            </a:r>
            <a:endParaRPr lang="en-US" dirty="0"/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ro"/>
              <a:t>Nume/funcție prezentator</a:t>
            </a:r>
            <a:endParaRPr lang="en-US" dirty="0"/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ro"/>
              <a:t>Dată</a:t>
            </a:r>
            <a:endParaRPr lang="en-US" dirty="0"/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/>
              <a:t>1 februarie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96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CA0072-EF6F-49C8-9948-E39879A03CD0}" vid="{C2D2678B-0422-4FB2-9F72-84FAB01C4A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D76C6C-3CB9-46FB-A268-76B64BD9B8D4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customXml/itemProps2.xml><?xml version="1.0" encoding="utf-8"?>
<ds:datastoreItem xmlns:ds="http://schemas.openxmlformats.org/officeDocument/2006/customXml" ds:itemID="{AB1A5F79-2E3D-4537-AE46-7AEDF7D9B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188BFB-EBEB-437C-8543-A67D488DC4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71</TotalTime>
  <Words>21</Words>
  <Application>Microsoft Office PowerPoint</Application>
  <PresentationFormat>Expunere pe ecran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4" baseType="lpstr">
      <vt:lpstr>Arial</vt:lpstr>
      <vt:lpstr>Cambria</vt:lpstr>
      <vt:lpstr>Tema1</vt:lpstr>
      <vt:lpstr>Numele destinatarului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Numele destinatarului</dc:title>
  <cp:lastModifiedBy>admin</cp:lastModifiedBy>
  <cp:revision>1</cp:revision>
  <dcterms:created xsi:type="dcterms:W3CDTF">2017-01-31T21:59:38Z</dcterms:created>
  <dcterms:modified xsi:type="dcterms:W3CDTF">2018-04-26T08:10:17Z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