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548" autoAdjust="0"/>
  </p:normalViewPr>
  <p:slideViewPr>
    <p:cSldViewPr snapToGrid="0" showGuides="1">
      <p:cViewPr varScale="1">
        <p:scale>
          <a:sx n="91" d="100"/>
          <a:sy n="91" d="100"/>
        </p:scale>
        <p:origin x="17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D2D9381-D461-4A06-8F14-EECD0DB0C3D0}" type="datetime1">
              <a:rPr lang="ro-RO" smtClean="0"/>
              <a:pPr algn="r" rtl="0"/>
              <a:t>20.12.2013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85A83EB-6004-41F1-B151-72D5ACAEF2E5}" type="datetime1">
              <a:rPr lang="ro-RO" smtClean="0"/>
              <a:pPr/>
              <a:t>20.12.2013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dirty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o-RO" dirty="0" smtClean="0"/>
              <a:t>‹#›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/>
              <a:t>Pentru a modifica prima carte de vizită eșantion, înlocuiți conținutul cu unul propriu. </a:t>
            </a:r>
          </a:p>
          <a:p>
            <a:pPr rtl="0"/>
            <a:endParaRPr lang="en-US" baseline="0" smtClean="0"/>
          </a:p>
          <a:p>
            <a:pPr rtl="0"/>
            <a:r>
              <a:rPr lang="ro-RO" baseline="0"/>
              <a:t>Sau, dacă preferați să începeți de la zero, apăsați pe butonul Diapozitiv nou de pe fila Pornire pentru a insera o pagină nouă. Acum introduceți textul în  substituenții necompletați.</a:t>
            </a:r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particulari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ubstituent tex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72" name="Substituent text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73" name="Substituent text 2"/>
          <p:cNvSpPr>
            <a:spLocks noGrp="1"/>
          </p:cNvSpPr>
          <p:nvPr>
            <p:ph type="body" sz="quarter" idx="138" hasCustomPrompt="1"/>
          </p:nvPr>
        </p:nvSpPr>
        <p:spPr>
          <a:xfrm>
            <a:off x="1687803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75" name="Substituent text 2"/>
          <p:cNvSpPr>
            <a:spLocks noGrp="1"/>
          </p:cNvSpPr>
          <p:nvPr>
            <p:ph type="body" sz="quarter" idx="140" hasCustomPrompt="1"/>
          </p:nvPr>
        </p:nvSpPr>
        <p:spPr>
          <a:xfrm>
            <a:off x="1687804" y="1683600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77" name="Substituent text 2"/>
          <p:cNvSpPr>
            <a:spLocks noGrp="1"/>
          </p:cNvSpPr>
          <p:nvPr>
            <p:ph type="body" sz="quarter" idx="141" hasCustomPrompt="1"/>
          </p:nvPr>
        </p:nvSpPr>
        <p:spPr>
          <a:xfrm>
            <a:off x="1898703" y="1683482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78" name="Substituent text 2"/>
          <p:cNvSpPr>
            <a:spLocks noGrp="1"/>
          </p:cNvSpPr>
          <p:nvPr>
            <p:ph type="body" sz="quarter" idx="142" hasCustomPrompt="1"/>
          </p:nvPr>
        </p:nvSpPr>
        <p:spPr>
          <a:xfrm>
            <a:off x="1687803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79" name="Substituent text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55809" y="1820031"/>
            <a:ext cx="152905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80" name="Substituent text 2"/>
          <p:cNvSpPr>
            <a:spLocks noGrp="1"/>
          </p:cNvSpPr>
          <p:nvPr>
            <p:ph type="body" sz="quarter" idx="144" hasCustomPrompt="1"/>
          </p:nvPr>
        </p:nvSpPr>
        <p:spPr>
          <a:xfrm>
            <a:off x="1687803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81" name="Substituent text 2"/>
          <p:cNvSpPr>
            <a:spLocks noGrp="1"/>
          </p:cNvSpPr>
          <p:nvPr>
            <p:ph type="body" sz="quarter" idx="145" hasCustomPrompt="1"/>
          </p:nvPr>
        </p:nvSpPr>
        <p:spPr>
          <a:xfrm>
            <a:off x="1957439" y="1956698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cxnSp>
        <p:nvCxnSpPr>
          <p:cNvPr id="5" name="Conector drept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Substituent text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15" name="Substituent text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16" name="Substituent text 2"/>
          <p:cNvSpPr>
            <a:spLocks noGrp="1"/>
          </p:cNvSpPr>
          <p:nvPr>
            <p:ph type="body" sz="quarter" idx="148" hasCustomPrompt="1"/>
          </p:nvPr>
        </p:nvSpPr>
        <p:spPr>
          <a:xfrm>
            <a:off x="4888203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17" name="Substituent text 2"/>
          <p:cNvSpPr>
            <a:spLocks noGrp="1"/>
          </p:cNvSpPr>
          <p:nvPr>
            <p:ph type="body" sz="quarter" idx="149" hasCustomPrompt="1"/>
          </p:nvPr>
        </p:nvSpPr>
        <p:spPr>
          <a:xfrm>
            <a:off x="4888204" y="1683600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18" name="Substituent text 2"/>
          <p:cNvSpPr>
            <a:spLocks noGrp="1"/>
          </p:cNvSpPr>
          <p:nvPr>
            <p:ph type="body" sz="quarter" idx="150" hasCustomPrompt="1"/>
          </p:nvPr>
        </p:nvSpPr>
        <p:spPr>
          <a:xfrm>
            <a:off x="5099103" y="1683482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19" name="Substituent text 2"/>
          <p:cNvSpPr>
            <a:spLocks noGrp="1"/>
          </p:cNvSpPr>
          <p:nvPr>
            <p:ph type="body" sz="quarter" idx="151" hasCustomPrompt="1"/>
          </p:nvPr>
        </p:nvSpPr>
        <p:spPr>
          <a:xfrm>
            <a:off x="4888203" y="1820149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20" name="Substituent text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55239" y="1820031"/>
            <a:ext cx="152905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21" name="Substituent text 2"/>
          <p:cNvSpPr>
            <a:spLocks noGrp="1"/>
          </p:cNvSpPr>
          <p:nvPr>
            <p:ph type="body" sz="quarter" idx="153" hasCustomPrompt="1"/>
          </p:nvPr>
        </p:nvSpPr>
        <p:spPr>
          <a:xfrm>
            <a:off x="4888203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22" name="Substituent text 2"/>
          <p:cNvSpPr>
            <a:spLocks noGrp="1"/>
          </p:cNvSpPr>
          <p:nvPr>
            <p:ph type="body" sz="quarter" idx="154" hasCustomPrompt="1"/>
          </p:nvPr>
        </p:nvSpPr>
        <p:spPr>
          <a:xfrm>
            <a:off x="5157837" y="1956698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23" name="Substituent text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24" name="Substituent text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25" name="Substituent text 2"/>
          <p:cNvSpPr>
            <a:spLocks noGrp="1"/>
          </p:cNvSpPr>
          <p:nvPr>
            <p:ph type="body" sz="quarter" idx="157" hasCustomPrompt="1"/>
          </p:nvPr>
        </p:nvSpPr>
        <p:spPr>
          <a:xfrm>
            <a:off x="1687803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26" name="Substituent text 2"/>
          <p:cNvSpPr>
            <a:spLocks noGrp="1"/>
          </p:cNvSpPr>
          <p:nvPr>
            <p:ph type="body" sz="quarter" idx="158" hasCustomPrompt="1"/>
          </p:nvPr>
        </p:nvSpPr>
        <p:spPr>
          <a:xfrm>
            <a:off x="1687804" y="3513428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27" name="Substituent text 2"/>
          <p:cNvSpPr>
            <a:spLocks noGrp="1"/>
          </p:cNvSpPr>
          <p:nvPr>
            <p:ph type="body" sz="quarter" idx="159" hasCustomPrompt="1"/>
          </p:nvPr>
        </p:nvSpPr>
        <p:spPr>
          <a:xfrm>
            <a:off x="1898703" y="3513310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28" name="Substituent text 2"/>
          <p:cNvSpPr>
            <a:spLocks noGrp="1"/>
          </p:cNvSpPr>
          <p:nvPr>
            <p:ph type="body" sz="quarter" idx="160" hasCustomPrompt="1"/>
          </p:nvPr>
        </p:nvSpPr>
        <p:spPr>
          <a:xfrm>
            <a:off x="1687803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29" name="Substituent text 2"/>
          <p:cNvSpPr>
            <a:spLocks noGrp="1"/>
          </p:cNvSpPr>
          <p:nvPr>
            <p:ph type="body" sz="quarter" idx="161" hasCustomPrompt="1"/>
          </p:nvPr>
        </p:nvSpPr>
        <p:spPr>
          <a:xfrm>
            <a:off x="2051243" y="3649859"/>
            <a:ext cx="153599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30" name="Substituent text 2"/>
          <p:cNvSpPr>
            <a:spLocks noGrp="1"/>
          </p:cNvSpPr>
          <p:nvPr>
            <p:ph type="body" sz="quarter" idx="162" hasCustomPrompt="1"/>
          </p:nvPr>
        </p:nvSpPr>
        <p:spPr>
          <a:xfrm>
            <a:off x="1687803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31" name="Substituent text 2"/>
          <p:cNvSpPr>
            <a:spLocks noGrp="1"/>
          </p:cNvSpPr>
          <p:nvPr>
            <p:ph type="body" sz="quarter" idx="163" hasCustomPrompt="1"/>
          </p:nvPr>
        </p:nvSpPr>
        <p:spPr>
          <a:xfrm>
            <a:off x="1957439" y="3786526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32" name="Substituent text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33" name="Substituent text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34" name="Substituent text 2"/>
          <p:cNvSpPr>
            <a:spLocks noGrp="1"/>
          </p:cNvSpPr>
          <p:nvPr>
            <p:ph type="body" sz="quarter" idx="166" hasCustomPrompt="1"/>
          </p:nvPr>
        </p:nvSpPr>
        <p:spPr>
          <a:xfrm>
            <a:off x="4888203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35" name="Substituent text 2"/>
          <p:cNvSpPr>
            <a:spLocks noGrp="1"/>
          </p:cNvSpPr>
          <p:nvPr>
            <p:ph type="body" sz="quarter" idx="167" hasCustomPrompt="1"/>
          </p:nvPr>
        </p:nvSpPr>
        <p:spPr>
          <a:xfrm>
            <a:off x="4888204" y="3513428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36" name="Substituent text 2"/>
          <p:cNvSpPr>
            <a:spLocks noGrp="1"/>
          </p:cNvSpPr>
          <p:nvPr>
            <p:ph type="body" sz="quarter" idx="168" hasCustomPrompt="1"/>
          </p:nvPr>
        </p:nvSpPr>
        <p:spPr>
          <a:xfrm>
            <a:off x="5099103" y="3513310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37" name="Substituent text 2"/>
          <p:cNvSpPr>
            <a:spLocks noGrp="1"/>
          </p:cNvSpPr>
          <p:nvPr>
            <p:ph type="body" sz="quarter" idx="169" hasCustomPrompt="1"/>
          </p:nvPr>
        </p:nvSpPr>
        <p:spPr>
          <a:xfrm>
            <a:off x="4888203" y="364997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38" name="Substituent text 2"/>
          <p:cNvSpPr>
            <a:spLocks noGrp="1"/>
          </p:cNvSpPr>
          <p:nvPr>
            <p:ph type="body" sz="quarter" idx="170" hasCustomPrompt="1"/>
          </p:nvPr>
        </p:nvSpPr>
        <p:spPr>
          <a:xfrm>
            <a:off x="5256405" y="3649859"/>
            <a:ext cx="1530266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39" name="Substituent text 2"/>
          <p:cNvSpPr>
            <a:spLocks noGrp="1"/>
          </p:cNvSpPr>
          <p:nvPr>
            <p:ph type="body" sz="quarter" idx="171" hasCustomPrompt="1"/>
          </p:nvPr>
        </p:nvSpPr>
        <p:spPr>
          <a:xfrm>
            <a:off x="4888203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40" name="Substituent text 2"/>
          <p:cNvSpPr>
            <a:spLocks noGrp="1"/>
          </p:cNvSpPr>
          <p:nvPr>
            <p:ph type="body" sz="quarter" idx="172" hasCustomPrompt="1"/>
          </p:nvPr>
        </p:nvSpPr>
        <p:spPr>
          <a:xfrm>
            <a:off x="5157837" y="3786526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41" name="Substituent text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42" name="Substituent text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43" name="Substituent text 2"/>
          <p:cNvSpPr>
            <a:spLocks noGrp="1"/>
          </p:cNvSpPr>
          <p:nvPr>
            <p:ph type="body" sz="quarter" idx="175" hasCustomPrompt="1"/>
          </p:nvPr>
        </p:nvSpPr>
        <p:spPr>
          <a:xfrm>
            <a:off x="1687803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44" name="Substituent text 2"/>
          <p:cNvSpPr>
            <a:spLocks noGrp="1"/>
          </p:cNvSpPr>
          <p:nvPr>
            <p:ph type="body" sz="quarter" idx="176" hasCustomPrompt="1"/>
          </p:nvPr>
        </p:nvSpPr>
        <p:spPr>
          <a:xfrm>
            <a:off x="1687804" y="5339013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45" name="Substituent text 2"/>
          <p:cNvSpPr>
            <a:spLocks noGrp="1"/>
          </p:cNvSpPr>
          <p:nvPr>
            <p:ph type="body" sz="quarter" idx="177" hasCustomPrompt="1"/>
          </p:nvPr>
        </p:nvSpPr>
        <p:spPr>
          <a:xfrm>
            <a:off x="1898703" y="5338895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46" name="Substituent text 2"/>
          <p:cNvSpPr>
            <a:spLocks noGrp="1"/>
          </p:cNvSpPr>
          <p:nvPr>
            <p:ph type="body" sz="quarter" idx="178" hasCustomPrompt="1"/>
          </p:nvPr>
        </p:nvSpPr>
        <p:spPr>
          <a:xfrm>
            <a:off x="1687803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47" name="Substituent text 2"/>
          <p:cNvSpPr>
            <a:spLocks noGrp="1"/>
          </p:cNvSpPr>
          <p:nvPr>
            <p:ph type="body" sz="quarter" idx="179" hasCustomPrompt="1"/>
          </p:nvPr>
        </p:nvSpPr>
        <p:spPr>
          <a:xfrm>
            <a:off x="2051243" y="5475444"/>
            <a:ext cx="153599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48" name="Substituent text 2"/>
          <p:cNvSpPr>
            <a:spLocks noGrp="1"/>
          </p:cNvSpPr>
          <p:nvPr>
            <p:ph type="body" sz="quarter" idx="180" hasCustomPrompt="1"/>
          </p:nvPr>
        </p:nvSpPr>
        <p:spPr>
          <a:xfrm>
            <a:off x="1687803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49" name="Substituent text 2"/>
          <p:cNvSpPr>
            <a:spLocks noGrp="1"/>
          </p:cNvSpPr>
          <p:nvPr>
            <p:ph type="body" sz="quarter" idx="181" hasCustomPrompt="1"/>
          </p:nvPr>
        </p:nvSpPr>
        <p:spPr>
          <a:xfrm>
            <a:off x="1957439" y="5612111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50" name="Substituent text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51" name="Substituent text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52" name="Substituent text 2"/>
          <p:cNvSpPr>
            <a:spLocks noGrp="1"/>
          </p:cNvSpPr>
          <p:nvPr>
            <p:ph type="body" sz="quarter" idx="184" hasCustomPrompt="1"/>
          </p:nvPr>
        </p:nvSpPr>
        <p:spPr>
          <a:xfrm>
            <a:off x="4888203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53" name="Substituent text 2"/>
          <p:cNvSpPr>
            <a:spLocks noGrp="1"/>
          </p:cNvSpPr>
          <p:nvPr>
            <p:ph type="body" sz="quarter" idx="185" hasCustomPrompt="1"/>
          </p:nvPr>
        </p:nvSpPr>
        <p:spPr>
          <a:xfrm>
            <a:off x="4888204" y="5339013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54" name="Substituent text 2"/>
          <p:cNvSpPr>
            <a:spLocks noGrp="1"/>
          </p:cNvSpPr>
          <p:nvPr>
            <p:ph type="body" sz="quarter" idx="186" hasCustomPrompt="1"/>
          </p:nvPr>
        </p:nvSpPr>
        <p:spPr>
          <a:xfrm>
            <a:off x="5099103" y="5338895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55" name="Substituent text 2"/>
          <p:cNvSpPr>
            <a:spLocks noGrp="1"/>
          </p:cNvSpPr>
          <p:nvPr>
            <p:ph type="body" sz="quarter" idx="187" hasCustomPrompt="1"/>
          </p:nvPr>
        </p:nvSpPr>
        <p:spPr>
          <a:xfrm>
            <a:off x="4888203" y="5475562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56" name="Substituent text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51643" y="5475444"/>
            <a:ext cx="153599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57" name="Substituent text 2"/>
          <p:cNvSpPr>
            <a:spLocks noGrp="1"/>
          </p:cNvSpPr>
          <p:nvPr>
            <p:ph type="body" sz="quarter" idx="189" hasCustomPrompt="1"/>
          </p:nvPr>
        </p:nvSpPr>
        <p:spPr>
          <a:xfrm>
            <a:off x="4888203" y="5612229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58" name="Substituent text 2"/>
          <p:cNvSpPr>
            <a:spLocks noGrp="1"/>
          </p:cNvSpPr>
          <p:nvPr>
            <p:ph type="body" sz="quarter" idx="190" hasCustomPrompt="1"/>
          </p:nvPr>
        </p:nvSpPr>
        <p:spPr>
          <a:xfrm>
            <a:off x="5157837" y="5612111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59" name="Substituent text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60" name="Substituent text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61" name="Substituent text 2"/>
          <p:cNvSpPr>
            <a:spLocks noGrp="1"/>
          </p:cNvSpPr>
          <p:nvPr>
            <p:ph type="body" sz="quarter" idx="193" hasCustomPrompt="1"/>
          </p:nvPr>
        </p:nvSpPr>
        <p:spPr>
          <a:xfrm>
            <a:off x="1687803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62" name="Substituent text 2"/>
          <p:cNvSpPr>
            <a:spLocks noGrp="1"/>
          </p:cNvSpPr>
          <p:nvPr>
            <p:ph type="body" sz="quarter" idx="194" hasCustomPrompt="1"/>
          </p:nvPr>
        </p:nvSpPr>
        <p:spPr>
          <a:xfrm>
            <a:off x="1687804" y="7169229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63" name="Substituent text 2"/>
          <p:cNvSpPr>
            <a:spLocks noGrp="1"/>
          </p:cNvSpPr>
          <p:nvPr>
            <p:ph type="body" sz="quarter" idx="195" hasCustomPrompt="1"/>
          </p:nvPr>
        </p:nvSpPr>
        <p:spPr>
          <a:xfrm>
            <a:off x="1898703" y="7169111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64" name="Substituent text 2"/>
          <p:cNvSpPr>
            <a:spLocks noGrp="1"/>
          </p:cNvSpPr>
          <p:nvPr>
            <p:ph type="body" sz="quarter" idx="196" hasCustomPrompt="1"/>
          </p:nvPr>
        </p:nvSpPr>
        <p:spPr>
          <a:xfrm>
            <a:off x="1687803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65" name="Substituent text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53624" y="7305660"/>
            <a:ext cx="153361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66" name="Substituent text 2"/>
          <p:cNvSpPr>
            <a:spLocks noGrp="1"/>
          </p:cNvSpPr>
          <p:nvPr>
            <p:ph type="body" sz="quarter" idx="198" hasCustomPrompt="1"/>
          </p:nvPr>
        </p:nvSpPr>
        <p:spPr>
          <a:xfrm>
            <a:off x="1687803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67" name="Substituent text 2"/>
          <p:cNvSpPr>
            <a:spLocks noGrp="1"/>
          </p:cNvSpPr>
          <p:nvPr>
            <p:ph type="body" sz="quarter" idx="199" hasCustomPrompt="1"/>
          </p:nvPr>
        </p:nvSpPr>
        <p:spPr>
          <a:xfrm>
            <a:off x="1957439" y="7442327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68" name="Substituent text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69" name="Substituent text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70" name="Substituent text 2"/>
          <p:cNvSpPr>
            <a:spLocks noGrp="1"/>
          </p:cNvSpPr>
          <p:nvPr>
            <p:ph type="body" sz="quarter" idx="202" hasCustomPrompt="1"/>
          </p:nvPr>
        </p:nvSpPr>
        <p:spPr>
          <a:xfrm>
            <a:off x="4888203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71" name="Substituent text 2"/>
          <p:cNvSpPr>
            <a:spLocks noGrp="1"/>
          </p:cNvSpPr>
          <p:nvPr>
            <p:ph type="body" sz="quarter" idx="203" hasCustomPrompt="1"/>
          </p:nvPr>
        </p:nvSpPr>
        <p:spPr>
          <a:xfrm>
            <a:off x="4888204" y="7169229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72" name="Substituent text 2"/>
          <p:cNvSpPr>
            <a:spLocks noGrp="1"/>
          </p:cNvSpPr>
          <p:nvPr>
            <p:ph type="body" sz="quarter" idx="204" hasCustomPrompt="1"/>
          </p:nvPr>
        </p:nvSpPr>
        <p:spPr>
          <a:xfrm>
            <a:off x="5099103" y="7169111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73" name="Substituent text 2"/>
          <p:cNvSpPr>
            <a:spLocks noGrp="1"/>
          </p:cNvSpPr>
          <p:nvPr>
            <p:ph type="body" sz="quarter" idx="205" hasCustomPrompt="1"/>
          </p:nvPr>
        </p:nvSpPr>
        <p:spPr>
          <a:xfrm>
            <a:off x="4888203" y="7305778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74" name="Substituent text 2"/>
          <p:cNvSpPr>
            <a:spLocks noGrp="1"/>
          </p:cNvSpPr>
          <p:nvPr>
            <p:ph type="body" sz="quarter" idx="206" hasCustomPrompt="1"/>
          </p:nvPr>
        </p:nvSpPr>
        <p:spPr>
          <a:xfrm>
            <a:off x="5251643" y="7305660"/>
            <a:ext cx="153599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75" name="Substituent text 2"/>
          <p:cNvSpPr>
            <a:spLocks noGrp="1"/>
          </p:cNvSpPr>
          <p:nvPr>
            <p:ph type="body" sz="quarter" idx="207" hasCustomPrompt="1"/>
          </p:nvPr>
        </p:nvSpPr>
        <p:spPr>
          <a:xfrm>
            <a:off x="4888203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76" name="Substituent text 2"/>
          <p:cNvSpPr>
            <a:spLocks noGrp="1"/>
          </p:cNvSpPr>
          <p:nvPr>
            <p:ph type="body" sz="quarter" idx="208" hasCustomPrompt="1"/>
          </p:nvPr>
        </p:nvSpPr>
        <p:spPr>
          <a:xfrm>
            <a:off x="5157837" y="7442327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77" name="Substituent text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78" name="Substituent text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79" name="Substituent text 2"/>
          <p:cNvSpPr>
            <a:spLocks noGrp="1"/>
          </p:cNvSpPr>
          <p:nvPr>
            <p:ph type="body" sz="quarter" idx="211" hasCustomPrompt="1"/>
          </p:nvPr>
        </p:nvSpPr>
        <p:spPr>
          <a:xfrm>
            <a:off x="1687803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80" name="Substituent text 2"/>
          <p:cNvSpPr>
            <a:spLocks noGrp="1"/>
          </p:cNvSpPr>
          <p:nvPr>
            <p:ph type="body" sz="quarter" idx="212" hasCustomPrompt="1"/>
          </p:nvPr>
        </p:nvSpPr>
        <p:spPr>
          <a:xfrm>
            <a:off x="1687804" y="9003948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81" name="Substituent text 2"/>
          <p:cNvSpPr>
            <a:spLocks noGrp="1"/>
          </p:cNvSpPr>
          <p:nvPr>
            <p:ph type="body" sz="quarter" idx="213" hasCustomPrompt="1"/>
          </p:nvPr>
        </p:nvSpPr>
        <p:spPr>
          <a:xfrm>
            <a:off x="1898703" y="9003830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82" name="Substituent text 2"/>
          <p:cNvSpPr>
            <a:spLocks noGrp="1"/>
          </p:cNvSpPr>
          <p:nvPr>
            <p:ph type="body" sz="quarter" idx="214" hasCustomPrompt="1"/>
          </p:nvPr>
        </p:nvSpPr>
        <p:spPr>
          <a:xfrm>
            <a:off x="1687803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83" name="Substituent text 2"/>
          <p:cNvSpPr>
            <a:spLocks noGrp="1"/>
          </p:cNvSpPr>
          <p:nvPr>
            <p:ph type="body" sz="quarter" idx="215" hasCustomPrompt="1"/>
          </p:nvPr>
        </p:nvSpPr>
        <p:spPr>
          <a:xfrm>
            <a:off x="2053624" y="9140379"/>
            <a:ext cx="1531015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84" name="Substituent text 2"/>
          <p:cNvSpPr>
            <a:spLocks noGrp="1"/>
          </p:cNvSpPr>
          <p:nvPr>
            <p:ph type="body" sz="quarter" idx="216" hasCustomPrompt="1"/>
          </p:nvPr>
        </p:nvSpPr>
        <p:spPr>
          <a:xfrm>
            <a:off x="1687803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85" name="Substituent text 2"/>
          <p:cNvSpPr>
            <a:spLocks noGrp="1"/>
          </p:cNvSpPr>
          <p:nvPr>
            <p:ph type="body" sz="quarter" idx="217" hasCustomPrompt="1"/>
          </p:nvPr>
        </p:nvSpPr>
        <p:spPr>
          <a:xfrm>
            <a:off x="1957439" y="9277046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  <p:sp>
        <p:nvSpPr>
          <p:cNvPr id="286" name="Substituent text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ro-RO" dirty="0"/>
              <a:t>Tastați aici numele</a:t>
            </a:r>
          </a:p>
        </p:txBody>
      </p:sp>
      <p:sp>
        <p:nvSpPr>
          <p:cNvPr id="287" name="Substituent text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Tastați aici ocupația sau pasiunea</a:t>
            </a:r>
            <a:endParaRPr lang="ro-RO" dirty="0"/>
          </a:p>
        </p:txBody>
      </p:sp>
      <p:sp>
        <p:nvSpPr>
          <p:cNvPr id="288" name="Substituent text 2"/>
          <p:cNvSpPr>
            <a:spLocks noGrp="1"/>
          </p:cNvSpPr>
          <p:nvPr>
            <p:ph type="body" sz="quarter" idx="220" hasCustomPrompt="1"/>
          </p:nvPr>
        </p:nvSpPr>
        <p:spPr>
          <a:xfrm>
            <a:off x="4888203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</a:t>
            </a:r>
            <a:endParaRPr lang="ro-RO" dirty="0"/>
          </a:p>
        </p:txBody>
      </p:sp>
      <p:sp>
        <p:nvSpPr>
          <p:cNvPr id="289" name="Substituent text 2"/>
          <p:cNvSpPr>
            <a:spLocks noGrp="1"/>
          </p:cNvSpPr>
          <p:nvPr>
            <p:ph type="body" sz="quarter" idx="221" hasCustomPrompt="1"/>
          </p:nvPr>
        </p:nvSpPr>
        <p:spPr>
          <a:xfrm>
            <a:off x="4888204" y="9003948"/>
            <a:ext cx="19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290" name="Substituent text 2"/>
          <p:cNvSpPr>
            <a:spLocks noGrp="1"/>
          </p:cNvSpPr>
          <p:nvPr>
            <p:ph type="body" sz="quarter" idx="222" hasCustomPrompt="1"/>
          </p:nvPr>
        </p:nvSpPr>
        <p:spPr>
          <a:xfrm>
            <a:off x="5099103" y="9003830"/>
            <a:ext cx="16884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număr de telefon</a:t>
            </a:r>
            <a:endParaRPr lang="ro-RO" dirty="0"/>
          </a:p>
        </p:txBody>
      </p:sp>
      <p:sp>
        <p:nvSpPr>
          <p:cNvPr id="291" name="Substituent text 2"/>
          <p:cNvSpPr>
            <a:spLocks noGrp="1"/>
          </p:cNvSpPr>
          <p:nvPr>
            <p:ph type="body" sz="quarter" idx="223" hasCustomPrompt="1"/>
          </p:nvPr>
        </p:nvSpPr>
        <p:spPr>
          <a:xfrm>
            <a:off x="4888203" y="9140497"/>
            <a:ext cx="36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292" name="Substituent text 2"/>
          <p:cNvSpPr>
            <a:spLocks noGrp="1"/>
          </p:cNvSpPr>
          <p:nvPr>
            <p:ph type="body" sz="quarter" idx="224" hasCustomPrompt="1"/>
          </p:nvPr>
        </p:nvSpPr>
        <p:spPr>
          <a:xfrm>
            <a:off x="5251643" y="9140379"/>
            <a:ext cx="1535991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adresă de e-mail</a:t>
            </a:r>
            <a:endParaRPr lang="ro-RO" dirty="0"/>
          </a:p>
        </p:txBody>
      </p:sp>
      <p:sp>
        <p:nvSpPr>
          <p:cNvPr id="293" name="Substituent text 2"/>
          <p:cNvSpPr>
            <a:spLocks noGrp="1"/>
          </p:cNvSpPr>
          <p:nvPr>
            <p:ph type="body" sz="quarter" idx="225" hasCustomPrompt="1"/>
          </p:nvPr>
        </p:nvSpPr>
        <p:spPr>
          <a:xfrm>
            <a:off x="4888203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294" name="Substituent text 2"/>
          <p:cNvSpPr>
            <a:spLocks noGrp="1"/>
          </p:cNvSpPr>
          <p:nvPr>
            <p:ph type="body" sz="quarter" idx="226" hasCustomPrompt="1"/>
          </p:nvPr>
        </p:nvSpPr>
        <p:spPr>
          <a:xfrm>
            <a:off x="5157837" y="9277046"/>
            <a:ext cx="1627200" cy="12813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ro-RO" dirty="0" smtClean="0"/>
              <a:t>URL pagină web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lă carte de vizită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Dreptunghi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9" name="Dreptunghi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0" name="Dreptunghi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1" name="Dreptunghi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2" name="Dreptunghi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3" name="Dreptunghi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4" name="Dreptunghi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5" name="Dreptunghi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6" name="Dreptunghi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sp>
          <p:nvSpPr>
            <p:cNvPr id="17" name="Dreptunghi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</p:grpSp>
      <p:sp>
        <p:nvSpPr>
          <p:cNvPr id="2" name="Substituent titlu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dirty="0" smtClean="0"/>
              <a:t>Clic pentru editare stil titlu</a:t>
            </a:r>
            <a:endParaRPr lang="ro-RO" dirty="0"/>
          </a:p>
        </p:txBody>
      </p:sp>
      <p:sp>
        <p:nvSpPr>
          <p:cNvPr id="3" name="Substituent tex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dirty="0" smtClean="0"/>
              <a:t>Clic pentru a edita stilul de subtitlu</a:t>
            </a:r>
          </a:p>
          <a:p>
            <a:pPr lvl="1" rtl="0"/>
            <a:r>
              <a:rPr lang="ro-RO" dirty="0" smtClean="0"/>
              <a:t>Al doilea nivel</a:t>
            </a:r>
          </a:p>
          <a:p>
            <a:pPr lvl="2" rtl="0"/>
            <a:r>
              <a:rPr lang="ro-RO" dirty="0" smtClean="0"/>
              <a:t>Al treilea nivel</a:t>
            </a:r>
          </a:p>
          <a:p>
            <a:pPr lvl="3" rtl="0"/>
            <a:r>
              <a:rPr lang="ro-RO" dirty="0" smtClean="0"/>
              <a:t>Al patrulea nivel</a:t>
            </a:r>
          </a:p>
          <a:p>
            <a:pPr lvl="4" rtl="0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721C1F1-1E36-4324-8934-041DDEAAB435}" type="datetime1">
              <a:rPr lang="ro-RO" smtClean="0"/>
              <a:t>20.12.2013</a:t>
            </a:fld>
            <a:endParaRPr lang="ro-RO" dirty="0"/>
          </a:p>
        </p:txBody>
      </p:sp>
      <p:sp>
        <p:nvSpPr>
          <p:cNvPr id="5" name="Substituent subsol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dirty="0"/>
          </a:p>
        </p:txBody>
      </p:sp>
      <p:sp>
        <p:nvSpPr>
          <p:cNvPr id="6" name="Substituent număr diapozitiv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o-RO" dirty="0" smtClean="0"/>
              <a:t>‹#›</a:t>
            </a:r>
            <a:endParaRPr lang="ro-RO" dirty="0"/>
          </a:p>
        </p:txBody>
      </p:sp>
      <p:grpSp>
        <p:nvGrpSpPr>
          <p:cNvPr id="22" name="Grup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Dreptunghi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360" name="Grup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ormă liberă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362" name="Grup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66" name="Formă liberă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67" name="Formă liberă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68" name="Formă liberă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69" name="Formă liberă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70" name="Formă liberă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71" name="Formă liberă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72" name="Formă liberă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373" name="Grup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ormă liberă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90" name="Formă liberă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374" name="Formă liberă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7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376" name="Grup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8" name="Ova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377" name="Grup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ormă liberă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7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38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363" name="Formă liberă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364" name="Formă liberă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21" name="Grup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up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97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98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399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393" name="Formă liberă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401" name="Grup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Dreptunghi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403" name="Grup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ormă liberă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412" name="Grup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16" name="Formă liberă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17" name="Formă liberă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18" name="Formă liberă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19" name="Formă liberă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20" name="Formă liberă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21" name="Formă liberă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22" name="Formă liberă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423" name="Grup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ormă liberă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40" name="Formă liberă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424" name="Formă liberă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2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426" name="Grup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8" name="Ova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427" name="Grup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ormă liberă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2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3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413" name="Formă liberă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414" name="Formă liberă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404" name="Grup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up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0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0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1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406" name="Formă liberă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441" name="Grup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Dreptunghi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443" name="Grup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ormă liberă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452" name="Grup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56" name="Formă liberă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57" name="Formă liberă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58" name="Formă liberă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59" name="Formă liberă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60" name="Formă liberă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61" name="Formă liberă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62" name="Formă liberă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463" name="Grup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ormă liberă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80" name="Formă liberă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464" name="Formă liberă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6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466" name="Grup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8" name="Ova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467" name="Grup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ormă liberă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6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47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453" name="Formă liberă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454" name="Formă liberă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444" name="Grup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up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4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4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5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446" name="Formă liberă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481" name="Grup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Dreptunghi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483" name="Grup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ormă liberă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492" name="Grup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96" name="Formă liberă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97" name="Formă liberă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98" name="Formă liberă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99" name="Formă liberă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00" name="Formă liberă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01" name="Formă liberă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02" name="Formă liberă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03" name="Grup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ormă liberă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20" name="Formă liberă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504" name="Formă liberă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0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06" name="Grup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8" name="Ova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507" name="Grup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ormă liberă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0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1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493" name="Formă liberă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494" name="Formă liberă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484" name="Grup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up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8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8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49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486" name="Formă liberă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521" name="Grup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Dreptunghi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523" name="Grup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ormă liberă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532" name="Grup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36" name="Formă liberă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37" name="Formă liberă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38" name="Formă liberă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39" name="Formă liberă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40" name="Formă liberă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41" name="Formă liberă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42" name="Formă liberă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43" name="Grup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ormă liberă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60" name="Formă liberă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544" name="Formă liberă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4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46" name="Grup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8" name="Ova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547" name="Grup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ormă liberă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4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5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533" name="Formă liberă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534" name="Formă liberă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524" name="Grup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up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2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2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3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526" name="Formă liberă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561" name="Grup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Dreptunghi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563" name="Grup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ormă liberă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572" name="Grup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76" name="Formă liberă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77" name="Formă liberă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78" name="Formă liberă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79" name="Formă liberă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80" name="Formă liberă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81" name="Formă liberă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82" name="Formă liberă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83" name="Grup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ormă liberă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00" name="Formă liberă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584" name="Formă liberă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8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586" name="Grup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8" name="Ova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587" name="Grup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ormă liberă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8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59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573" name="Formă liberă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574" name="Formă liberă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564" name="Grup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up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6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6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57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566" name="Formă liberă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601" name="Grup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Dreptunghi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603" name="Grup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ormă liberă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612" name="Grup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16" name="Formă liberă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17" name="Formă liberă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18" name="Formă liberă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19" name="Formă liberă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20" name="Formă liberă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21" name="Formă liberă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22" name="Formă liberă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623" name="Grup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ormă liberă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40" name="Formă liberă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624" name="Formă liberă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2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626" name="Grup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8" name="Ova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627" name="Grup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ormă liberă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2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3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613" name="Formă liberă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614" name="Formă liberă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604" name="Grup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up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0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0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1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606" name="Formă liberă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641" name="Grup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Dreptunghi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643" name="Grup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ormă liberă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652" name="Grup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56" name="Formă liberă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57" name="Formă liberă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58" name="Formă liberă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59" name="Formă liberă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60" name="Formă liberă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61" name="Formă liberă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62" name="Formă liberă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663" name="Grup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ormă liberă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80" name="Formă liberă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664" name="Formă liberă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6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666" name="Grup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8" name="Ova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667" name="Grup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ormă liberă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6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67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653" name="Formă liberă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654" name="Formă liberă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644" name="Grup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up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4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4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5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646" name="Formă liberă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681" name="Grup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Dreptunghi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683" name="Grup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ormă liberă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692" name="Grup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96" name="Formă liberă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97" name="Formă liberă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98" name="Formă liberă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99" name="Formă liberă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00" name="Formă liberă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01" name="Formă liberă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02" name="Formă liberă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703" name="Grup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ormă liberă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20" name="Formă liberă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704" name="Formă liberă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0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706" name="Grup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8" name="Ova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707" name="Grup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ormă liberă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0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1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693" name="Formă liberă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694" name="Formă liberă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684" name="Grup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up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8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8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69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686" name="Formă liberă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  <p:grpSp>
        <p:nvGrpSpPr>
          <p:cNvPr id="721" name="Grup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Dreptunghi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/>
            </a:p>
          </p:txBody>
        </p:sp>
        <p:grpSp>
          <p:nvGrpSpPr>
            <p:cNvPr id="723" name="Grup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ormă liberă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grpSp>
            <p:nvGrpSpPr>
              <p:cNvPr id="732" name="Grup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ormă liberă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36" name="Formă liberă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37" name="Formă liberă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38" name="Formă liberă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39" name="Formă liberă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40" name="Formă liberă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41" name="Formă liberă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42" name="Formă liberă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743" name="Grup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ormă liberă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60" name="Formă liberă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</p:grpSp>
            <p:sp>
              <p:nvSpPr>
                <p:cNvPr id="744" name="Formă liberă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45" name="Formă liberă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grpSp>
              <p:nvGrpSpPr>
                <p:cNvPr id="746" name="Grup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ormă liberă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4" name="Lini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5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6" name="Formă liberă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7" name="Formă liberă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8" name="Ova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ro-RO" dirty="0"/>
                  </a:p>
                </p:txBody>
              </p:sp>
            </p:grpSp>
            <p:grpSp>
              <p:nvGrpSpPr>
                <p:cNvPr id="747" name="Grup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ormă liberă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49" name="Formă liberă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0" name="Formă liberă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1" name="Formă liberă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ro-RO" dirty="0"/>
                  </a:p>
                </p:txBody>
              </p:sp>
              <p:sp>
                <p:nvSpPr>
                  <p:cNvPr id="752" name="Formă liberă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ro-RO" dirty="0"/>
                  </a:p>
                </p:txBody>
              </p:sp>
            </p:grpSp>
          </p:grpSp>
          <p:sp>
            <p:nvSpPr>
              <p:cNvPr id="733" name="Formă liberă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  <p:sp>
            <p:nvSpPr>
              <p:cNvPr id="734" name="Formă liberă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o-RO" dirty="0"/>
              </a:p>
            </p:txBody>
          </p:sp>
        </p:grpSp>
        <p:grpSp>
          <p:nvGrpSpPr>
            <p:cNvPr id="724" name="Grup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up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ormă liberă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28" name="Formă liberă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29" name="Formă liberă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o-RO" dirty="0"/>
                </a:p>
              </p:txBody>
            </p:sp>
            <p:sp>
              <p:nvSpPr>
                <p:cNvPr id="730" name="Formă liberă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ro-RO" dirty="0"/>
                </a:p>
              </p:txBody>
            </p:sp>
          </p:grpSp>
          <p:sp>
            <p:nvSpPr>
              <p:cNvPr id="726" name="Formă liberă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ro-RO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ubstituent tex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Marcela Moldovan</a:t>
            </a:r>
            <a:endParaRPr lang="ro-RO" dirty="0"/>
          </a:p>
        </p:txBody>
      </p:sp>
      <p:sp>
        <p:nvSpPr>
          <p:cNvPr id="150" name="Substituent text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r>
              <a:rPr lang="ro-RO" dirty="0"/>
              <a:t>hand-made</a:t>
            </a:r>
            <a:endParaRPr lang="ro-RO" dirty="0"/>
          </a:p>
        </p:txBody>
      </p:sp>
      <p:sp>
        <p:nvSpPr>
          <p:cNvPr id="392" name="Substituent text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ro-RO" dirty="0"/>
              <a:t>Strada Cireșilor nr. 1234</a:t>
            </a:r>
          </a:p>
          <a:p>
            <a:r>
              <a:rPr lang="ro-RO" dirty="0"/>
              <a:t>Ap. 67</a:t>
            </a:r>
          </a:p>
          <a:p>
            <a:r>
              <a:rPr lang="ro-RO" dirty="0"/>
              <a:t>Bacău, BC 98052</a:t>
            </a:r>
          </a:p>
        </p:txBody>
      </p:sp>
      <p:sp>
        <p:nvSpPr>
          <p:cNvPr id="393" name="Substituent text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ro-RO" dirty="0" smtClean="0"/>
              <a:t>tel |</a:t>
            </a:r>
            <a:endParaRPr lang="ro-RO" dirty="0"/>
          </a:p>
        </p:txBody>
      </p:sp>
      <p:sp>
        <p:nvSpPr>
          <p:cNvPr id="394" name="Substituent text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ro-RO" dirty="0" smtClean="0"/>
              <a:t>360.555.0150</a:t>
            </a:r>
            <a:endParaRPr lang="ro-RO" dirty="0"/>
          </a:p>
        </p:txBody>
      </p:sp>
      <p:sp>
        <p:nvSpPr>
          <p:cNvPr id="395" name="Substituent text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ro-RO" dirty="0" smtClean="0"/>
              <a:t>e-mail |</a:t>
            </a:r>
            <a:endParaRPr lang="ro-RO" dirty="0"/>
          </a:p>
        </p:txBody>
      </p:sp>
      <p:sp>
        <p:nvSpPr>
          <p:cNvPr id="396" name="Substituent text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ro-RO" dirty="0" smtClean="0"/>
              <a:t>mmoldovan@example.com</a:t>
            </a:r>
            <a:endParaRPr lang="ro-RO" dirty="0"/>
          </a:p>
        </p:txBody>
      </p:sp>
      <p:sp>
        <p:nvSpPr>
          <p:cNvPr id="397" name="Substituent text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ro-RO" dirty="0" smtClean="0"/>
              <a:t>web |</a:t>
            </a:r>
            <a:endParaRPr lang="ro-RO" dirty="0"/>
          </a:p>
        </p:txBody>
      </p:sp>
      <p:sp>
        <p:nvSpPr>
          <p:cNvPr id="398" name="Substituent text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ro-RO" dirty="0" smtClean="0"/>
              <a:t>example.com/</a:t>
            </a:r>
            <a:r>
              <a:rPr lang="ro-RO" dirty="0" err="1" smtClean="0"/>
              <a:t>mmoldovan</a:t>
            </a:r>
            <a:r>
              <a:rPr lang="ro-RO" dirty="0" smtClean="0"/>
              <a:t>/blog</a:t>
            </a:r>
            <a:endParaRPr lang="ro-RO" dirty="0"/>
          </a:p>
        </p:txBody>
      </p:sp>
      <p:sp>
        <p:nvSpPr>
          <p:cNvPr id="579" name="Substituent text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0" name="Substituent text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1" name="Substituent text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2" name="Substituent text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3" name="Substituent text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4" name="Substituent text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5" name="Substituent text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6" name="Substituent text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7" name="Substituent text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8" name="Substituent text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89" name="Substituent text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0" name="Substituent text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1" name="Substituent text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2" name="Substituent text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3" name="Substituent text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4" name="Substituent text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5" name="Substituent text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6" name="Substituent text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7" name="Substituent text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8" name="Substituent text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599" name="Substituent text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0" name="Substituent text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1" name="Substituent text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2" name="Substituent text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3" name="Substituent text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4" name="Substituent text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5" name="Substituent text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6" name="Substituent text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7" name="Substituent text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8" name="Substituent text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09" name="Substituent text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0" name="Substituent text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1" name="Substituent text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2" name="Substituent text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3" name="Substituent text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4" name="Substituent text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5" name="Substituent text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6" name="Substituent text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7" name="Substituent text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8" name="Substituent text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19" name="Substituent text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0" name="Substituent text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1" name="Substituent text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2" name="Substituent text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3" name="Substituent text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4" name="Substituent text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5" name="Substituent text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6" name="Substituent text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7" name="Substituent text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8" name="Substituent text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29" name="Substituent text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0" name="Substituent text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1" name="Substituent text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2" name="Substituent text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3" name="Substituent text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4" name="Substituent text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5" name="Substituent text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6" name="Substituent text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7" name="Substituent text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8" name="Substituent text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39" name="Substituent text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0" name="Substituent text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1" name="Substituent text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2" name="Substituent text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3" name="Substituent text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4" name="Substituent text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5" name="Substituent text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6" name="Substituent text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7" name="Substituent text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8" name="Substituent text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49" name="Substituent text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0" name="Substituent text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1" name="Substituent text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2" name="Substituent text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3" name="Substituent text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4" name="Substituent text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5" name="Substituent text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6" name="Substituent text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7" name="Substituent text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8" name="Substituent text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  <p:sp>
        <p:nvSpPr>
          <p:cNvPr id="659" name="Substituent text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ărți de vizită cu flori de câmp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TF00001108</Template>
  <TotalTime>0</TotalTime>
  <Words>73</Words>
  <Application>Microsoft Office PowerPoint</Application>
  <PresentationFormat>Particularizare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Cărți de vizită cu flori de câmp</vt:lpstr>
      <vt:lpstr>Prezentare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2013-12-14T01:18:53Z</dcterms:created>
  <dcterms:modified xsi:type="dcterms:W3CDTF">2013-12-20T14:11:54Z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