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304" autoAdjust="0"/>
  </p:normalViewPr>
  <p:slideViewPr>
    <p:cSldViewPr snapToGrid="0" showGuides="1">
      <p:cViewPr varScale="1">
        <p:scale>
          <a:sx n="91" d="100"/>
          <a:sy n="91" d="100"/>
        </p:scale>
        <p:origin x="1794" y="9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7312988-3CB1-4FED-BD8C-59A6E4202763}" type="datetime1">
              <a:rPr lang="ro-RO" smtClean="0"/>
              <a:pPr algn="r" rtl="0"/>
              <a:t>20.12.2013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o-RO" dirty="0" smtClean="0"/>
              <a:t>‹#›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E7D0508-5D79-4B5D-8DBB-7207CAFA8F0B}" type="datetime1">
              <a:rPr lang="ro-RO" smtClean="0"/>
              <a:pPr/>
              <a:t>20.12.2013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o-RO" dirty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-RO" dirty="0" smtClean="0"/>
              <a:t>Clic pentru a edita stilul de subtitlu</a:t>
            </a:r>
          </a:p>
          <a:p>
            <a:pPr lvl="1" rtl="0"/>
            <a:r>
              <a:rPr lang="ro-RO" dirty="0" smtClean="0"/>
              <a:t>Al doilea nivel</a:t>
            </a:r>
          </a:p>
          <a:p>
            <a:pPr lvl="2" rtl="0"/>
            <a:r>
              <a:rPr lang="ro-RO" dirty="0" smtClean="0"/>
              <a:t>Al treilea nivel</a:t>
            </a:r>
          </a:p>
          <a:p>
            <a:pPr lvl="3" rtl="0"/>
            <a:r>
              <a:rPr lang="ro-RO" dirty="0" smtClean="0"/>
              <a:t>Al patrulea nivel</a:t>
            </a:r>
          </a:p>
          <a:p>
            <a:pPr lvl="4" rtl="0"/>
            <a:r>
              <a:rPr lang="ro-RO" dirty="0" smtClean="0"/>
              <a:t>Al cincilea nivel</a:t>
            </a:r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o-RO" dirty="0" smtClean="0"/>
              <a:t>‹#›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o-RO"/>
              <a:t>Pentru a modifica prima carte de vizită eșantion, înlocuiți conținutul cu unul propriu. </a:t>
            </a:r>
          </a:p>
          <a:p>
            <a:pPr rtl="0"/>
            <a:endParaRPr lang="en-US" baseline="0" smtClean="0"/>
          </a:p>
          <a:p>
            <a:pPr rtl="0"/>
            <a:r>
              <a:rPr lang="ro-RO" baseline="0"/>
              <a:t>Sau, dacă preferați să începeți de la zero, apăsați pe butonul Diapozitiv nou de pe fila Pornire pentru a insera o pagină nouă. Acum introduceți textul în  substituenții necompletați.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particulari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ubstituent text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31" name="Substituent text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132" name="Substituent text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33" name="Substituent text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34" name="Substituent text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Adresă de e-mail</a:t>
            </a:r>
          </a:p>
        </p:txBody>
      </p:sp>
      <p:sp>
        <p:nvSpPr>
          <p:cNvPr id="135" name="Substituent text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ID </a:t>
            </a:r>
            <a:r>
              <a:rPr lang="ro-RO" dirty="0" err="1"/>
              <a:t>Twitter</a:t>
            </a:r>
            <a:endParaRPr lang="ro-RO" dirty="0"/>
          </a:p>
        </p:txBody>
      </p:sp>
      <p:sp>
        <p:nvSpPr>
          <p:cNvPr id="136" name="Substituent text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URL blog</a:t>
            </a:r>
          </a:p>
        </p:txBody>
      </p:sp>
      <p:sp>
        <p:nvSpPr>
          <p:cNvPr id="123" name="Substituent text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24" name="Substituent text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125" name="Substituent text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26" name="Substituent text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27" name="Substituent text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Adresă de e-mail</a:t>
            </a:r>
          </a:p>
        </p:txBody>
      </p:sp>
      <p:sp>
        <p:nvSpPr>
          <p:cNvPr id="128" name="Substituent text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ID </a:t>
            </a:r>
            <a:r>
              <a:rPr lang="ro-RO" dirty="0" err="1"/>
              <a:t>Twitter</a:t>
            </a:r>
            <a:endParaRPr lang="ro-RO" dirty="0"/>
          </a:p>
        </p:txBody>
      </p:sp>
      <p:sp>
        <p:nvSpPr>
          <p:cNvPr id="129" name="Substituent text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URL blog</a:t>
            </a:r>
          </a:p>
        </p:txBody>
      </p:sp>
      <p:sp>
        <p:nvSpPr>
          <p:cNvPr id="111" name="Substituent text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12" name="Substituent text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113" name="Substituent text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14" name="Substituent text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15" name="Substituent text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Adresă de e-mail</a:t>
            </a:r>
          </a:p>
        </p:txBody>
      </p:sp>
      <p:sp>
        <p:nvSpPr>
          <p:cNvPr id="116" name="Substituent text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ID </a:t>
            </a:r>
            <a:r>
              <a:rPr lang="ro-RO" dirty="0" err="1"/>
              <a:t>Twitter</a:t>
            </a:r>
            <a:endParaRPr lang="ro-RO" dirty="0"/>
          </a:p>
        </p:txBody>
      </p:sp>
      <p:sp>
        <p:nvSpPr>
          <p:cNvPr id="117" name="Substituent text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URL blog</a:t>
            </a:r>
          </a:p>
        </p:txBody>
      </p:sp>
      <p:sp>
        <p:nvSpPr>
          <p:cNvPr id="34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36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35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07" name="Substituent text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08" name="Substituent text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Adresă de e-mail</a:t>
            </a:r>
          </a:p>
        </p:txBody>
      </p:sp>
      <p:sp>
        <p:nvSpPr>
          <p:cNvPr id="109" name="Substituent text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ID </a:t>
            </a:r>
            <a:r>
              <a:rPr lang="ro-RO" dirty="0" err="1"/>
              <a:t>Twitter</a:t>
            </a:r>
            <a:endParaRPr lang="ro-RO" dirty="0"/>
          </a:p>
        </p:txBody>
      </p:sp>
      <p:sp>
        <p:nvSpPr>
          <p:cNvPr id="110" name="Substituent text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URL blog</a:t>
            </a:r>
          </a:p>
        </p:txBody>
      </p:sp>
      <p:sp>
        <p:nvSpPr>
          <p:cNvPr id="144" name="Substituent text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45" name="Substituent text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146" name="Substituent text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47" name="Substituent text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48" name="Substituent text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Adresă de e-mail</a:t>
            </a:r>
          </a:p>
        </p:txBody>
      </p:sp>
      <p:sp>
        <p:nvSpPr>
          <p:cNvPr id="149" name="Substituent text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ID </a:t>
            </a:r>
            <a:r>
              <a:rPr lang="ro-RO" dirty="0" err="1"/>
              <a:t>Twitter</a:t>
            </a:r>
            <a:endParaRPr lang="ro-RO" dirty="0"/>
          </a:p>
        </p:txBody>
      </p:sp>
      <p:sp>
        <p:nvSpPr>
          <p:cNvPr id="150" name="Substituent text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URL blog</a:t>
            </a:r>
          </a:p>
        </p:txBody>
      </p:sp>
      <p:sp>
        <p:nvSpPr>
          <p:cNvPr id="137" name="Substituent text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38" name="Substituent text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40" name="Substituent text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41" name="Substituent text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Adresă de e-mail</a:t>
            </a:r>
          </a:p>
        </p:txBody>
      </p:sp>
      <p:sp>
        <p:nvSpPr>
          <p:cNvPr id="142" name="Substituent text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ID </a:t>
            </a:r>
            <a:r>
              <a:rPr lang="ro-RO" dirty="0" err="1"/>
              <a:t>Twitter</a:t>
            </a:r>
            <a:endParaRPr lang="ro-RO" dirty="0"/>
          </a:p>
        </p:txBody>
      </p:sp>
      <p:sp>
        <p:nvSpPr>
          <p:cNvPr id="143" name="Substituent text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URL blog</a:t>
            </a:r>
          </a:p>
        </p:txBody>
      </p:sp>
      <p:sp>
        <p:nvSpPr>
          <p:cNvPr id="158" name="Substituent text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59" name="Substituent text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160" name="Substituent text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61" name="Substituent text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62" name="Substituent text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Adresă de e-mail</a:t>
            </a:r>
          </a:p>
        </p:txBody>
      </p:sp>
      <p:sp>
        <p:nvSpPr>
          <p:cNvPr id="163" name="Substituent text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ID </a:t>
            </a:r>
            <a:r>
              <a:rPr lang="ro-RO" dirty="0" err="1"/>
              <a:t>Twitter</a:t>
            </a:r>
            <a:endParaRPr lang="ro-RO" dirty="0"/>
          </a:p>
        </p:txBody>
      </p:sp>
      <p:sp>
        <p:nvSpPr>
          <p:cNvPr id="164" name="Substituent text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URL blog</a:t>
            </a:r>
          </a:p>
        </p:txBody>
      </p:sp>
      <p:sp>
        <p:nvSpPr>
          <p:cNvPr id="151" name="Substituent text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52" name="Substituent text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153" name="Substituent text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54" name="Substituent text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55" name="Substituent text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Adresă de e-mail</a:t>
            </a:r>
          </a:p>
        </p:txBody>
      </p:sp>
      <p:sp>
        <p:nvSpPr>
          <p:cNvPr id="156" name="Substituent text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ID </a:t>
            </a:r>
            <a:r>
              <a:rPr lang="ro-RO" dirty="0" err="1"/>
              <a:t>Twitter</a:t>
            </a:r>
            <a:endParaRPr lang="ro-RO" dirty="0"/>
          </a:p>
        </p:txBody>
      </p:sp>
      <p:sp>
        <p:nvSpPr>
          <p:cNvPr id="157" name="Substituent text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URL blog</a:t>
            </a:r>
          </a:p>
        </p:txBody>
      </p:sp>
      <p:sp>
        <p:nvSpPr>
          <p:cNvPr id="172" name="Substituent text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73" name="Substituent text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174" name="Substituent text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75" name="Substituent text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76" name="Substituent text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Adresă de e-mail</a:t>
            </a:r>
          </a:p>
        </p:txBody>
      </p:sp>
      <p:sp>
        <p:nvSpPr>
          <p:cNvPr id="177" name="Substituent text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ID </a:t>
            </a:r>
            <a:r>
              <a:rPr lang="ro-RO" dirty="0" err="1"/>
              <a:t>Twitter</a:t>
            </a:r>
            <a:endParaRPr lang="ro-RO" dirty="0"/>
          </a:p>
        </p:txBody>
      </p:sp>
      <p:sp>
        <p:nvSpPr>
          <p:cNvPr id="178" name="Substituent text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URL blog</a:t>
            </a:r>
          </a:p>
        </p:txBody>
      </p:sp>
      <p:sp>
        <p:nvSpPr>
          <p:cNvPr id="165" name="Substituent text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66" name="Substituent text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167" name="Substituent text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68" name="Substituent text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Număr de telefon</a:t>
            </a:r>
          </a:p>
        </p:txBody>
      </p:sp>
      <p:sp>
        <p:nvSpPr>
          <p:cNvPr id="169" name="Substituent text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Adresă de e-mail</a:t>
            </a:r>
          </a:p>
        </p:txBody>
      </p:sp>
      <p:sp>
        <p:nvSpPr>
          <p:cNvPr id="170" name="Substituent text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ID </a:t>
            </a:r>
            <a:r>
              <a:rPr lang="ro-RO" dirty="0" err="1"/>
              <a:t>Twitter</a:t>
            </a:r>
            <a:endParaRPr lang="ro-RO" dirty="0"/>
          </a:p>
        </p:txBody>
      </p:sp>
      <p:sp>
        <p:nvSpPr>
          <p:cNvPr id="171" name="Substituent text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ro-RO" dirty="0"/>
              <a:t>URL blog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ilă carte de vizită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Dreptunghi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9" name="Dreptunghi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0" name="Dreptunghi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1" name="Dreptunghi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2" name="Dreptunghi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3" name="Dreptunghi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4" name="Dreptunghi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5" name="Dreptunghi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6" name="Dreptunghi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7" name="Dreptunghi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</p:grpSp>
      <p:sp>
        <p:nvSpPr>
          <p:cNvPr id="2" name="Substituent titlu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-RO" dirty="0" smtClean="0"/>
              <a:t>Clic pentru editare stil titlu</a:t>
            </a:r>
            <a:endParaRPr lang="ro-RO" dirty="0"/>
          </a:p>
        </p:txBody>
      </p:sp>
      <p:sp>
        <p:nvSpPr>
          <p:cNvPr id="3" name="Substituent tex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dirty="0" smtClean="0"/>
              <a:t>Clic pentru a edita stilul de subtitlu</a:t>
            </a:r>
          </a:p>
          <a:p>
            <a:pPr lvl="1" rtl="0"/>
            <a:r>
              <a:rPr lang="ro-RO" dirty="0" smtClean="0"/>
              <a:t>Al doilea nivel</a:t>
            </a:r>
          </a:p>
          <a:p>
            <a:pPr lvl="2" rtl="0"/>
            <a:r>
              <a:rPr lang="ro-RO" dirty="0" smtClean="0"/>
              <a:t>Al treilea nivel</a:t>
            </a:r>
          </a:p>
          <a:p>
            <a:pPr lvl="3" rtl="0"/>
            <a:r>
              <a:rPr lang="ro-RO" dirty="0" smtClean="0"/>
              <a:t>Al patrulea nivel</a:t>
            </a:r>
          </a:p>
          <a:p>
            <a:pPr lvl="4" rtl="0"/>
            <a:r>
              <a:rPr lang="ro-RO" dirty="0" smtClean="0"/>
              <a:t>Al cincilea nivel</a:t>
            </a:r>
            <a:endParaRPr lang="ro-RO" dirty="0"/>
          </a:p>
        </p:txBody>
      </p:sp>
      <p:sp>
        <p:nvSpPr>
          <p:cNvPr id="4" name="Substituent dată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12FEB29-702C-48F3-8470-7E30DEDD1409}" type="datetime1">
              <a:rPr lang="ro-RO" smtClean="0"/>
              <a:t>20.12.2013</a:t>
            </a:fld>
            <a:endParaRPr lang="ro-RO" dirty="0"/>
          </a:p>
        </p:txBody>
      </p:sp>
      <p:sp>
        <p:nvSpPr>
          <p:cNvPr id="5" name="Substituent subsol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o-RO" dirty="0"/>
          </a:p>
        </p:txBody>
      </p:sp>
      <p:sp>
        <p:nvSpPr>
          <p:cNvPr id="6" name="Substituent număr diapozitiv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o-RO" dirty="0" smtClean="0"/>
              <a:t>‹#›</a:t>
            </a:r>
            <a:endParaRPr lang="ro-RO" dirty="0"/>
          </a:p>
        </p:txBody>
      </p:sp>
      <p:grpSp>
        <p:nvGrpSpPr>
          <p:cNvPr id="19" name="Grup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Imagine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Imagine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Imagine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Imagine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Imagine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Imagine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Imagine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Imagine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I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I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I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I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I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Imagine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Imagine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Imagine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Imagine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Imagine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Imagine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Imagine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Imagine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I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I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I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I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I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Imagine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Imagine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Imagine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Imagine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Imagine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Imagine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Imagine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Imagine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I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I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I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I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I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Imagine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Imagine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Imagine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Imagine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Imagine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Imagine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Imagine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Imagine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I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I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I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I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I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Imagine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Imagine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Imagine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Imagine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Imagine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Imagine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Imagine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Imagine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I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I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I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I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I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Imagine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Imagine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Imagine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Imagine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Imagine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Imagine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Imagine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Imagine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I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I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I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I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I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Imagine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Imagine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Imagine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Imagine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Imagine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Imagine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Imagine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Imagine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I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I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I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I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I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Imagine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Imagine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Imagine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Imagine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Imagine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Imagine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Imagine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Imagine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I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I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I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I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I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Imagine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Imagine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Imagine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Imagine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Imagine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Imagine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Imagine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Imagine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I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I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I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I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I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Imagine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Imagine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Imagine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Imagine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Imagine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Imagine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Imagine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Imagine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Imagin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Imagin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Imagin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Imagin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Imagin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ubstituent text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Marcela Moldovan</a:t>
            </a:r>
            <a:endParaRPr lang="ro-RO" dirty="0"/>
          </a:p>
        </p:txBody>
      </p:sp>
      <p:sp>
        <p:nvSpPr>
          <p:cNvPr id="150" name="Substituent text 14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r>
              <a:rPr lang="ro-RO" dirty="0"/>
              <a:t>hand-made</a:t>
            </a:r>
            <a:endParaRPr lang="ro-RO" dirty="0"/>
          </a:p>
        </p:txBody>
      </p:sp>
      <p:sp>
        <p:nvSpPr>
          <p:cNvPr id="151" name="Substituent text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ro-RO" dirty="0" smtClean="0"/>
              <a:t>360.555.0150 - telefon mobil</a:t>
            </a:r>
            <a:endParaRPr lang="ro-RO" dirty="0"/>
          </a:p>
        </p:txBody>
      </p:sp>
      <p:sp>
        <p:nvSpPr>
          <p:cNvPr id="152" name="Substituent text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ro-RO" dirty="0" smtClean="0"/>
              <a:t>360.555.0151 - telefon domiciliu</a:t>
            </a:r>
            <a:endParaRPr lang="ro-RO" dirty="0"/>
          </a:p>
        </p:txBody>
      </p:sp>
      <p:sp>
        <p:nvSpPr>
          <p:cNvPr id="153" name="Substituent text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mmoldovan@example.com</a:t>
            </a:r>
            <a:endParaRPr lang="ro-RO" dirty="0"/>
          </a:p>
        </p:txBody>
      </p:sp>
      <p:sp>
        <p:nvSpPr>
          <p:cNvPr id="154" name="Substituent text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ro-RO" dirty="0" smtClean="0"/>
              <a:t>@</a:t>
            </a:r>
            <a:r>
              <a:rPr lang="ro-RO" dirty="0" err="1" smtClean="0"/>
              <a:t>mmoldovanexamplecom</a:t>
            </a:r>
            <a:endParaRPr lang="ro-RO" dirty="0"/>
          </a:p>
        </p:txBody>
      </p:sp>
      <p:sp>
        <p:nvSpPr>
          <p:cNvPr id="155" name="Substituent text 15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ro-RO" dirty="0" smtClean="0"/>
              <a:t>www.example.com/mmoldovan/blog</a:t>
            </a:r>
            <a:endParaRPr lang="ro-RO" dirty="0"/>
          </a:p>
        </p:txBody>
      </p:sp>
      <p:sp>
        <p:nvSpPr>
          <p:cNvPr id="325" name="Substituent text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6" name="Substituent text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7" name="Substituent text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8" name="Substituent text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9" name="Substituent text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0" name="Substituent text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1" name="Substituent text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8" name="Substituent text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9" name="Substituent text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0" name="Substituent text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1" name="Substituent text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2" name="Substituent text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3" name="Substituent text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4" name="Substituent text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1" name="Substituent text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3" name="Substituent text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2" name="Substituent text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4" name="Substituent text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5" name="Substituent text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6" name="Substituent text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7" name="Substituent text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9" name="Substituent text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0" name="Substituent text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1" name="Substituent text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2" name="Substituent text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3" name="Substituent text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4" name="Substituent text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5" name="Substituent text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2" name="Substituent text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3" name="Substituent text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4" name="Substituent text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5" name="Substituent text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6" name="Substituent text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7" name="Substituent text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8" name="Substituent text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3" name="Substituent text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4" name="Substituent text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5" name="Substituent text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6" name="Substituent text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7" name="Substituent text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8" name="Substituent text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9" name="Substituent text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6" name="Substituent text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7" name="Substituent text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8" name="Substituent text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9" name="Substituent text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0" name="Substituent text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1" name="Substituent text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2" name="Substituent text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7" name="Substituent text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8" name="Substituent text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9" name="Substituent text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0" name="Substituent text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1" name="Substituent text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2" name="Substituent text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3" name="Substituent text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0" name="Substituent text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1" name="Substituent text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2" name="Substituent text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3" name="Substituent text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4" name="Substituent text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5" name="Substituent text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6" name="Substituent text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ărți de vizită cu buburuze, cu aliniere la stânga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TF00001107</Template>
  <TotalTime>0</TotalTime>
  <Words>64</Words>
  <Application>Microsoft Office PowerPoint</Application>
  <PresentationFormat>Particularizare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Cărți de vizită cu buburuze, cu aliniere la stânga</vt:lpstr>
      <vt:lpstr>Prezentare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2013-12-14T01:15:08Z</dcterms:created>
  <dcterms:modified xsi:type="dcterms:W3CDTF">2013-12-20T14:49:05Z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