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0058400" cy="7772400"/>
  <p:notesSz cx="6858000" cy="9313863"/>
  <p:defaultTextStyle>
    <a:defPPr rtl="0"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448" userDrawn="1">
          <p15:clr>
            <a:srgbClr val="A4A3A4"/>
          </p15:clr>
        </p15:guide>
        <p15:guide id="3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630" autoAdjust="0"/>
  </p:normalViewPr>
  <p:slideViewPr>
    <p:cSldViewPr>
      <p:cViewPr>
        <p:scale>
          <a:sx n="125" d="100"/>
          <a:sy n="125" d="100"/>
        </p:scale>
        <p:origin x="234" y="-28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o-RO" dirty="0"/>
          </a:p>
        </p:txBody>
      </p:sp>
      <p:sp>
        <p:nvSpPr>
          <p:cNvPr id="3" name="Substituent dată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0D36D867-95EC-4874-8117-1720F36B346E}" type="datetime1">
              <a:rPr lang="ro-RO" smtClean="0"/>
              <a:pPr algn="r" rtl="0"/>
              <a:t>19.12.2013</a:t>
            </a:fld>
            <a:endParaRPr lang="ro-RO" dirty="0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o-RO" dirty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ro-RO" dirty="0" smtClean="0"/>
              <a:t>‹#›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5718787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o-RO" dirty="0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94B6AF10-50FB-4C10-89F1-ABB8F5A197F4}" type="datetime1">
              <a:rPr lang="ro-RO" smtClean="0"/>
              <a:pPr/>
              <a:t>19.12.2013</a:t>
            </a:fld>
            <a:endParaRPr lang="ro-RO" dirty="0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1395413" y="1163638"/>
            <a:ext cx="40671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o-RO" dirty="0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o-RO" dirty="0" smtClean="0"/>
              <a:t>Clic pentru a edita stilul de subtitlu</a:t>
            </a:r>
          </a:p>
          <a:p>
            <a:pPr lvl="1" rtl="0"/>
            <a:r>
              <a:rPr lang="ro-RO" dirty="0" smtClean="0"/>
              <a:t>Al doilea nivel</a:t>
            </a:r>
          </a:p>
          <a:p>
            <a:pPr lvl="2" rtl="0"/>
            <a:r>
              <a:rPr lang="ro-RO" dirty="0" smtClean="0"/>
              <a:t>Al treilea nivel</a:t>
            </a:r>
          </a:p>
          <a:p>
            <a:pPr lvl="3" rtl="0"/>
            <a:r>
              <a:rPr lang="ro-RO" dirty="0" smtClean="0"/>
              <a:t>Al patrulea nivel</a:t>
            </a:r>
          </a:p>
          <a:p>
            <a:pPr lvl="4" rtl="0"/>
            <a:r>
              <a:rPr lang="ro-RO" dirty="0" smtClean="0"/>
              <a:t>Al cincilea nivel</a:t>
            </a:r>
            <a:endParaRPr lang="ro-RO" dirty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o-RO" dirty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ro-RO" dirty="0" smtClean="0"/>
              <a:t>‹#›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9717798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o-RO" baseline="0" noProof="0" dirty="0" smtClean="0"/>
              <a:t>Pentru a modifica prima carte de vizită eșantion, înlocuiți conținutul cu unul propriu. Pentru a modifica sigla, selectați imaginea „înlocuire cu SIGLA” și alegeți Modificare imagine pe fila Instrumente imagine, Format.</a:t>
            </a:r>
          </a:p>
          <a:p>
            <a:pPr rtl="0"/>
            <a:endParaRPr lang="ro-RO" baseline="0" noProof="0" dirty="0" smtClean="0"/>
          </a:p>
          <a:p>
            <a:pPr rtl="0"/>
            <a:r>
              <a:rPr lang="ro-RO" baseline="0" noProof="0" dirty="0" smtClean="0"/>
              <a:t>Sau, dacă preferați să începeți de la zero, apăsați pe butonul Diapozitiv nou de pe fila Pornire pentru a insera o pagină nouă. Acum introduceți textul în substituenții necompletați și adăugați-vă sigla folosind Inserare imagine.</a:t>
            </a:r>
            <a:endParaRPr lang="ro-RO" noProof="0" dirty="0" smtClean="0"/>
          </a:p>
          <a:p>
            <a:pPr rtl="0"/>
            <a:endParaRPr lang="ro-RO" noProof="0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ărți de vizită - 10 pe pagin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c culoare"/>
          <p:cNvSpPr/>
          <p:nvPr userDrawn="1"/>
        </p:nvSpPr>
        <p:spPr bwMode="gray">
          <a:xfrm>
            <a:off x="5919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dirty="0"/>
          </a:p>
        </p:txBody>
      </p:sp>
      <p:sp>
        <p:nvSpPr>
          <p:cNvPr id="70" name="Substituent text 21"/>
          <p:cNvSpPr>
            <a:spLocks noGrp="1"/>
          </p:cNvSpPr>
          <p:nvPr>
            <p:ph type="body" sz="quarter" idx="25" hasCustomPrompt="1"/>
          </p:nvPr>
        </p:nvSpPr>
        <p:spPr>
          <a:xfrm>
            <a:off x="626127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[TITLU]</a:t>
            </a:r>
            <a:endParaRPr lang="ro-RO" dirty="0"/>
          </a:p>
        </p:txBody>
      </p:sp>
      <p:sp>
        <p:nvSpPr>
          <p:cNvPr id="69" name="Substituent text 19"/>
          <p:cNvSpPr>
            <a:spLocks noGrp="1"/>
          </p:cNvSpPr>
          <p:nvPr>
            <p:ph type="body" sz="quarter" idx="24" hasCustomPrompt="1"/>
          </p:nvPr>
        </p:nvSpPr>
        <p:spPr bwMode="white">
          <a:xfrm>
            <a:off x="626127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dirty="0" smtClean="0"/>
              <a:t>Tastați aici numele</a:t>
            </a:r>
            <a:endParaRPr lang="ro-RO" dirty="0"/>
          </a:p>
        </p:txBody>
      </p:sp>
      <p:sp>
        <p:nvSpPr>
          <p:cNvPr id="124" name="Substituent text 21"/>
          <p:cNvSpPr>
            <a:spLocks noGrp="1"/>
          </p:cNvSpPr>
          <p:nvPr>
            <p:ph type="body" sz="quarter" idx="80" hasCustomPrompt="1"/>
          </p:nvPr>
        </p:nvSpPr>
        <p:spPr>
          <a:xfrm>
            <a:off x="626127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[E-mail]</a:t>
            </a:r>
            <a:endParaRPr lang="ro-RO" dirty="0"/>
          </a:p>
        </p:txBody>
      </p:sp>
      <p:sp>
        <p:nvSpPr>
          <p:cNvPr id="75" name="Substituent text 31"/>
          <p:cNvSpPr>
            <a:spLocks noGrp="1"/>
          </p:cNvSpPr>
          <p:nvPr>
            <p:ph type="body" sz="quarter" idx="30" hasCustomPrompt="1"/>
          </p:nvPr>
        </p:nvSpPr>
        <p:spPr>
          <a:xfrm>
            <a:off x="626127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[Adresă poștală]</a:t>
            </a:r>
            <a:endParaRPr lang="ro-RO" dirty="0"/>
          </a:p>
        </p:txBody>
      </p:sp>
      <p:sp>
        <p:nvSpPr>
          <p:cNvPr id="125" name="Substituent text 31"/>
          <p:cNvSpPr>
            <a:spLocks noGrp="1"/>
          </p:cNvSpPr>
          <p:nvPr>
            <p:ph type="body" sz="quarter" idx="81" hasCustomPrompt="1"/>
          </p:nvPr>
        </p:nvSpPr>
        <p:spPr>
          <a:xfrm>
            <a:off x="626127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[Localitate, Jud., Cod poștal]</a:t>
            </a:r>
            <a:endParaRPr lang="ro-RO" dirty="0"/>
          </a:p>
        </p:txBody>
      </p:sp>
      <p:sp>
        <p:nvSpPr>
          <p:cNvPr id="136" name="Substituent text 31"/>
          <p:cNvSpPr>
            <a:spLocks noGrp="1"/>
          </p:cNvSpPr>
          <p:nvPr>
            <p:ph type="body" sz="quarter" idx="82" hasCustomPrompt="1"/>
          </p:nvPr>
        </p:nvSpPr>
        <p:spPr>
          <a:xfrm>
            <a:off x="626127" y="3474052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Birou</a:t>
            </a:r>
            <a:endParaRPr lang="ro-RO" dirty="0"/>
          </a:p>
        </p:txBody>
      </p:sp>
      <p:sp>
        <p:nvSpPr>
          <p:cNvPr id="137" name="Substituent text 31"/>
          <p:cNvSpPr>
            <a:spLocks noGrp="1"/>
          </p:cNvSpPr>
          <p:nvPr>
            <p:ph type="body" sz="quarter" idx="83" hasCustomPrompt="1"/>
          </p:nvPr>
        </p:nvSpPr>
        <p:spPr>
          <a:xfrm>
            <a:off x="626127" y="3595685"/>
            <a:ext cx="2880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Mobil</a:t>
            </a:r>
            <a:endParaRPr lang="ro-RO" dirty="0"/>
          </a:p>
        </p:txBody>
      </p:sp>
      <p:sp>
        <p:nvSpPr>
          <p:cNvPr id="148" name="Substituent text 31"/>
          <p:cNvSpPr>
            <a:spLocks noGrp="1"/>
          </p:cNvSpPr>
          <p:nvPr>
            <p:ph type="body" sz="quarter" idx="84" hasCustomPrompt="1"/>
          </p:nvPr>
        </p:nvSpPr>
        <p:spPr>
          <a:xfrm>
            <a:off x="902495" y="3474052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[Număr de telefon]</a:t>
            </a:r>
            <a:endParaRPr lang="ro-RO" dirty="0"/>
          </a:p>
        </p:txBody>
      </p:sp>
      <p:sp>
        <p:nvSpPr>
          <p:cNvPr id="149" name="Substituent text 31"/>
          <p:cNvSpPr>
            <a:spLocks noGrp="1"/>
          </p:cNvSpPr>
          <p:nvPr>
            <p:ph type="body" sz="quarter" idx="85" hasCustomPrompt="1"/>
          </p:nvPr>
        </p:nvSpPr>
        <p:spPr>
          <a:xfrm>
            <a:off x="916781" y="3595685"/>
            <a:ext cx="12204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[Număr de telefon]</a:t>
            </a:r>
            <a:endParaRPr lang="ro-RO" dirty="0"/>
          </a:p>
        </p:txBody>
      </p:sp>
      <p:sp>
        <p:nvSpPr>
          <p:cNvPr id="161" name="bloc culoare"/>
          <p:cNvSpPr/>
          <p:nvPr userDrawn="1"/>
        </p:nvSpPr>
        <p:spPr bwMode="gray">
          <a:xfrm>
            <a:off x="24207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dirty="0"/>
          </a:p>
        </p:txBody>
      </p:sp>
      <p:sp>
        <p:nvSpPr>
          <p:cNvPr id="162" name="Substituent text 21"/>
          <p:cNvSpPr>
            <a:spLocks noGrp="1"/>
          </p:cNvSpPr>
          <p:nvPr>
            <p:ph type="body" sz="quarter" idx="86" hasCustomPrompt="1"/>
          </p:nvPr>
        </p:nvSpPr>
        <p:spPr>
          <a:xfrm>
            <a:off x="2454927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[TITLU]</a:t>
            </a:r>
            <a:endParaRPr lang="ro-RO" dirty="0"/>
          </a:p>
        </p:txBody>
      </p:sp>
      <p:sp>
        <p:nvSpPr>
          <p:cNvPr id="163" name="Substituent text 19"/>
          <p:cNvSpPr>
            <a:spLocks noGrp="1"/>
          </p:cNvSpPr>
          <p:nvPr>
            <p:ph type="body" sz="quarter" idx="87" hasCustomPrompt="1"/>
          </p:nvPr>
        </p:nvSpPr>
        <p:spPr bwMode="white">
          <a:xfrm>
            <a:off x="2454927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dirty="0" smtClean="0"/>
              <a:t>Tastați aici numele</a:t>
            </a:r>
            <a:endParaRPr lang="ro-RO" dirty="0"/>
          </a:p>
        </p:txBody>
      </p:sp>
      <p:sp>
        <p:nvSpPr>
          <p:cNvPr id="164" name="Substituent text 21"/>
          <p:cNvSpPr>
            <a:spLocks noGrp="1"/>
          </p:cNvSpPr>
          <p:nvPr>
            <p:ph type="body" sz="quarter" idx="88" hasCustomPrompt="1"/>
          </p:nvPr>
        </p:nvSpPr>
        <p:spPr>
          <a:xfrm>
            <a:off x="2454927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[E-mail]</a:t>
            </a:r>
            <a:endParaRPr lang="ro-RO" dirty="0"/>
          </a:p>
        </p:txBody>
      </p:sp>
      <p:sp>
        <p:nvSpPr>
          <p:cNvPr id="165" name="Substituent text 31"/>
          <p:cNvSpPr>
            <a:spLocks noGrp="1"/>
          </p:cNvSpPr>
          <p:nvPr>
            <p:ph type="body" sz="quarter" idx="89" hasCustomPrompt="1"/>
          </p:nvPr>
        </p:nvSpPr>
        <p:spPr>
          <a:xfrm>
            <a:off x="2454927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[Adresă poștală]</a:t>
            </a:r>
            <a:endParaRPr lang="ro-RO" dirty="0"/>
          </a:p>
        </p:txBody>
      </p:sp>
      <p:sp>
        <p:nvSpPr>
          <p:cNvPr id="166" name="Substituent text 31"/>
          <p:cNvSpPr>
            <a:spLocks noGrp="1"/>
          </p:cNvSpPr>
          <p:nvPr>
            <p:ph type="body" sz="quarter" idx="90" hasCustomPrompt="1"/>
          </p:nvPr>
        </p:nvSpPr>
        <p:spPr>
          <a:xfrm>
            <a:off x="2454927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[Localitate, Jud., Cod poștal]</a:t>
            </a:r>
            <a:endParaRPr lang="ro-RO" dirty="0"/>
          </a:p>
        </p:txBody>
      </p:sp>
      <p:sp>
        <p:nvSpPr>
          <p:cNvPr id="167" name="Substituent text 31"/>
          <p:cNvSpPr>
            <a:spLocks noGrp="1"/>
          </p:cNvSpPr>
          <p:nvPr>
            <p:ph type="body" sz="quarter" idx="91" hasCustomPrompt="1"/>
          </p:nvPr>
        </p:nvSpPr>
        <p:spPr>
          <a:xfrm>
            <a:off x="2454927" y="3474052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Birou</a:t>
            </a:r>
            <a:endParaRPr lang="ro-RO" dirty="0"/>
          </a:p>
        </p:txBody>
      </p:sp>
      <p:sp>
        <p:nvSpPr>
          <p:cNvPr id="168" name="Substituent text 31"/>
          <p:cNvSpPr>
            <a:spLocks noGrp="1"/>
          </p:cNvSpPr>
          <p:nvPr>
            <p:ph type="body" sz="quarter" idx="92" hasCustomPrompt="1"/>
          </p:nvPr>
        </p:nvSpPr>
        <p:spPr>
          <a:xfrm>
            <a:off x="2454927" y="3595685"/>
            <a:ext cx="2880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Mobil</a:t>
            </a:r>
            <a:endParaRPr lang="ro-RO" dirty="0"/>
          </a:p>
        </p:txBody>
      </p:sp>
      <p:sp>
        <p:nvSpPr>
          <p:cNvPr id="169" name="Substituent text 31"/>
          <p:cNvSpPr>
            <a:spLocks noGrp="1"/>
          </p:cNvSpPr>
          <p:nvPr>
            <p:ph type="body" sz="quarter" idx="93" hasCustomPrompt="1"/>
          </p:nvPr>
        </p:nvSpPr>
        <p:spPr>
          <a:xfrm>
            <a:off x="2731295" y="3474052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[Număr de telefon]</a:t>
            </a:r>
            <a:endParaRPr lang="ro-RO" dirty="0"/>
          </a:p>
        </p:txBody>
      </p:sp>
      <p:sp>
        <p:nvSpPr>
          <p:cNvPr id="170" name="Substituent text 31"/>
          <p:cNvSpPr>
            <a:spLocks noGrp="1"/>
          </p:cNvSpPr>
          <p:nvPr>
            <p:ph type="body" sz="quarter" idx="94" hasCustomPrompt="1"/>
          </p:nvPr>
        </p:nvSpPr>
        <p:spPr>
          <a:xfrm>
            <a:off x="2745581" y="3595685"/>
            <a:ext cx="12204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[Număr de telefon]</a:t>
            </a:r>
            <a:endParaRPr lang="ro-RO" dirty="0"/>
          </a:p>
        </p:txBody>
      </p:sp>
      <p:sp>
        <p:nvSpPr>
          <p:cNvPr id="172" name="bloc culoare"/>
          <p:cNvSpPr/>
          <p:nvPr userDrawn="1"/>
        </p:nvSpPr>
        <p:spPr bwMode="gray">
          <a:xfrm>
            <a:off x="4250389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dirty="0"/>
          </a:p>
        </p:txBody>
      </p:sp>
      <p:sp>
        <p:nvSpPr>
          <p:cNvPr id="173" name="Substituent text 21"/>
          <p:cNvSpPr>
            <a:spLocks noGrp="1"/>
          </p:cNvSpPr>
          <p:nvPr>
            <p:ph type="body" sz="quarter" idx="95" hasCustomPrompt="1"/>
          </p:nvPr>
        </p:nvSpPr>
        <p:spPr>
          <a:xfrm>
            <a:off x="4284572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[TITLU]</a:t>
            </a:r>
            <a:endParaRPr lang="ro-RO" dirty="0"/>
          </a:p>
        </p:txBody>
      </p:sp>
      <p:sp>
        <p:nvSpPr>
          <p:cNvPr id="174" name="Substituent text 19"/>
          <p:cNvSpPr>
            <a:spLocks noGrp="1"/>
          </p:cNvSpPr>
          <p:nvPr>
            <p:ph type="body" sz="quarter" idx="96" hasCustomPrompt="1"/>
          </p:nvPr>
        </p:nvSpPr>
        <p:spPr bwMode="white">
          <a:xfrm>
            <a:off x="4284572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dirty="0" smtClean="0"/>
              <a:t>Tastați aici numele</a:t>
            </a:r>
            <a:endParaRPr lang="ro-RO" dirty="0"/>
          </a:p>
        </p:txBody>
      </p:sp>
      <p:sp>
        <p:nvSpPr>
          <p:cNvPr id="175" name="Substituent text 21"/>
          <p:cNvSpPr>
            <a:spLocks noGrp="1"/>
          </p:cNvSpPr>
          <p:nvPr>
            <p:ph type="body" sz="quarter" idx="97" hasCustomPrompt="1"/>
          </p:nvPr>
        </p:nvSpPr>
        <p:spPr>
          <a:xfrm>
            <a:off x="4284572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[E-mail]</a:t>
            </a:r>
            <a:endParaRPr lang="ro-RO" dirty="0"/>
          </a:p>
        </p:txBody>
      </p:sp>
      <p:sp>
        <p:nvSpPr>
          <p:cNvPr id="176" name="Substituent text 31"/>
          <p:cNvSpPr>
            <a:spLocks noGrp="1"/>
          </p:cNvSpPr>
          <p:nvPr>
            <p:ph type="body" sz="quarter" idx="98" hasCustomPrompt="1"/>
          </p:nvPr>
        </p:nvSpPr>
        <p:spPr>
          <a:xfrm>
            <a:off x="4284572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[Adresă poștală]</a:t>
            </a:r>
            <a:endParaRPr lang="ro-RO" dirty="0"/>
          </a:p>
        </p:txBody>
      </p:sp>
      <p:sp>
        <p:nvSpPr>
          <p:cNvPr id="177" name="Substituent text 31"/>
          <p:cNvSpPr>
            <a:spLocks noGrp="1"/>
          </p:cNvSpPr>
          <p:nvPr>
            <p:ph type="body" sz="quarter" idx="99" hasCustomPrompt="1"/>
          </p:nvPr>
        </p:nvSpPr>
        <p:spPr>
          <a:xfrm>
            <a:off x="4284572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[Localitate, Jud., Cod poștal]</a:t>
            </a:r>
            <a:endParaRPr lang="ro-RO" dirty="0"/>
          </a:p>
        </p:txBody>
      </p:sp>
      <p:sp>
        <p:nvSpPr>
          <p:cNvPr id="178" name="Substituent text 31"/>
          <p:cNvSpPr>
            <a:spLocks noGrp="1"/>
          </p:cNvSpPr>
          <p:nvPr>
            <p:ph type="body" sz="quarter" idx="100" hasCustomPrompt="1"/>
          </p:nvPr>
        </p:nvSpPr>
        <p:spPr>
          <a:xfrm>
            <a:off x="4284572" y="3474052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Birou</a:t>
            </a:r>
            <a:endParaRPr lang="ro-RO" dirty="0"/>
          </a:p>
        </p:txBody>
      </p:sp>
      <p:sp>
        <p:nvSpPr>
          <p:cNvPr id="179" name="Substituent text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284572" y="3595685"/>
            <a:ext cx="2880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Mobil</a:t>
            </a:r>
            <a:endParaRPr lang="ro-RO" dirty="0"/>
          </a:p>
        </p:txBody>
      </p:sp>
      <p:sp>
        <p:nvSpPr>
          <p:cNvPr id="180" name="Substituent text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560940" y="3474052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[Număr de telefon]</a:t>
            </a:r>
            <a:endParaRPr lang="ro-RO" dirty="0"/>
          </a:p>
        </p:txBody>
      </p:sp>
      <p:sp>
        <p:nvSpPr>
          <p:cNvPr id="181" name="Substituent text 31"/>
          <p:cNvSpPr>
            <a:spLocks noGrp="1"/>
          </p:cNvSpPr>
          <p:nvPr>
            <p:ph type="body" sz="quarter" idx="103" hasCustomPrompt="1"/>
          </p:nvPr>
        </p:nvSpPr>
        <p:spPr>
          <a:xfrm>
            <a:off x="4575226" y="3595685"/>
            <a:ext cx="12204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[Număr de telefon]</a:t>
            </a:r>
            <a:endParaRPr lang="ro-RO" dirty="0"/>
          </a:p>
        </p:txBody>
      </p:sp>
      <p:sp>
        <p:nvSpPr>
          <p:cNvPr id="183" name="bloc culoare"/>
          <p:cNvSpPr/>
          <p:nvPr userDrawn="1"/>
        </p:nvSpPr>
        <p:spPr bwMode="gray">
          <a:xfrm>
            <a:off x="60783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dirty="0"/>
          </a:p>
        </p:txBody>
      </p:sp>
      <p:sp>
        <p:nvSpPr>
          <p:cNvPr id="184" name="Substituent text 21"/>
          <p:cNvSpPr>
            <a:spLocks noGrp="1"/>
          </p:cNvSpPr>
          <p:nvPr>
            <p:ph type="body" sz="quarter" idx="104" hasCustomPrompt="1"/>
          </p:nvPr>
        </p:nvSpPr>
        <p:spPr>
          <a:xfrm>
            <a:off x="6112527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[TITLU]</a:t>
            </a:r>
            <a:endParaRPr lang="ro-RO" dirty="0"/>
          </a:p>
        </p:txBody>
      </p:sp>
      <p:sp>
        <p:nvSpPr>
          <p:cNvPr id="185" name="Substituent text 19"/>
          <p:cNvSpPr>
            <a:spLocks noGrp="1"/>
          </p:cNvSpPr>
          <p:nvPr>
            <p:ph type="body" sz="quarter" idx="105" hasCustomPrompt="1"/>
          </p:nvPr>
        </p:nvSpPr>
        <p:spPr bwMode="white">
          <a:xfrm>
            <a:off x="6112527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dirty="0" smtClean="0"/>
              <a:t>Tastați aici numele</a:t>
            </a:r>
            <a:endParaRPr lang="ro-RO" dirty="0"/>
          </a:p>
        </p:txBody>
      </p:sp>
      <p:sp>
        <p:nvSpPr>
          <p:cNvPr id="186" name="Substituent text 21"/>
          <p:cNvSpPr>
            <a:spLocks noGrp="1"/>
          </p:cNvSpPr>
          <p:nvPr>
            <p:ph type="body" sz="quarter" idx="106" hasCustomPrompt="1"/>
          </p:nvPr>
        </p:nvSpPr>
        <p:spPr>
          <a:xfrm>
            <a:off x="6112527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[E-mail]</a:t>
            </a:r>
            <a:endParaRPr lang="ro-RO" dirty="0"/>
          </a:p>
        </p:txBody>
      </p:sp>
      <p:sp>
        <p:nvSpPr>
          <p:cNvPr id="187" name="Substituent text 31"/>
          <p:cNvSpPr>
            <a:spLocks noGrp="1"/>
          </p:cNvSpPr>
          <p:nvPr>
            <p:ph type="body" sz="quarter" idx="107" hasCustomPrompt="1"/>
          </p:nvPr>
        </p:nvSpPr>
        <p:spPr>
          <a:xfrm>
            <a:off x="6112527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[Adresă poștală]</a:t>
            </a:r>
            <a:endParaRPr lang="ro-RO" dirty="0"/>
          </a:p>
        </p:txBody>
      </p:sp>
      <p:sp>
        <p:nvSpPr>
          <p:cNvPr id="188" name="Substituent text 31"/>
          <p:cNvSpPr>
            <a:spLocks noGrp="1"/>
          </p:cNvSpPr>
          <p:nvPr>
            <p:ph type="body" sz="quarter" idx="108" hasCustomPrompt="1"/>
          </p:nvPr>
        </p:nvSpPr>
        <p:spPr>
          <a:xfrm>
            <a:off x="6112527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[Localitate, Jud., Cod poștal]</a:t>
            </a:r>
            <a:endParaRPr lang="ro-RO" dirty="0"/>
          </a:p>
        </p:txBody>
      </p:sp>
      <p:sp>
        <p:nvSpPr>
          <p:cNvPr id="189" name="Substituent text 31"/>
          <p:cNvSpPr>
            <a:spLocks noGrp="1"/>
          </p:cNvSpPr>
          <p:nvPr>
            <p:ph type="body" sz="quarter" idx="109" hasCustomPrompt="1"/>
          </p:nvPr>
        </p:nvSpPr>
        <p:spPr>
          <a:xfrm>
            <a:off x="6112527" y="3474052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Birou</a:t>
            </a:r>
            <a:endParaRPr lang="ro-RO" dirty="0"/>
          </a:p>
        </p:txBody>
      </p:sp>
      <p:sp>
        <p:nvSpPr>
          <p:cNvPr id="190" name="Substituent text 31"/>
          <p:cNvSpPr>
            <a:spLocks noGrp="1"/>
          </p:cNvSpPr>
          <p:nvPr>
            <p:ph type="body" sz="quarter" idx="110" hasCustomPrompt="1"/>
          </p:nvPr>
        </p:nvSpPr>
        <p:spPr>
          <a:xfrm>
            <a:off x="6112527" y="3595685"/>
            <a:ext cx="2880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Mobil</a:t>
            </a:r>
            <a:endParaRPr lang="ro-RO" dirty="0"/>
          </a:p>
        </p:txBody>
      </p:sp>
      <p:sp>
        <p:nvSpPr>
          <p:cNvPr id="191" name="Substituent text 31"/>
          <p:cNvSpPr>
            <a:spLocks noGrp="1"/>
          </p:cNvSpPr>
          <p:nvPr>
            <p:ph type="body" sz="quarter" idx="111" hasCustomPrompt="1"/>
          </p:nvPr>
        </p:nvSpPr>
        <p:spPr>
          <a:xfrm>
            <a:off x="6388895" y="3474052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[Număr de telefon]</a:t>
            </a:r>
            <a:endParaRPr lang="ro-RO" dirty="0"/>
          </a:p>
        </p:txBody>
      </p:sp>
      <p:sp>
        <p:nvSpPr>
          <p:cNvPr id="192" name="Substituent text 31"/>
          <p:cNvSpPr>
            <a:spLocks noGrp="1"/>
          </p:cNvSpPr>
          <p:nvPr>
            <p:ph type="body" sz="quarter" idx="112" hasCustomPrompt="1"/>
          </p:nvPr>
        </p:nvSpPr>
        <p:spPr>
          <a:xfrm>
            <a:off x="6403181" y="3595685"/>
            <a:ext cx="12204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[Număr de telefon]</a:t>
            </a:r>
            <a:endParaRPr lang="ro-RO" dirty="0"/>
          </a:p>
        </p:txBody>
      </p:sp>
      <p:sp>
        <p:nvSpPr>
          <p:cNvPr id="194" name="bloc culoare"/>
          <p:cNvSpPr/>
          <p:nvPr userDrawn="1"/>
        </p:nvSpPr>
        <p:spPr bwMode="gray">
          <a:xfrm>
            <a:off x="791290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dirty="0"/>
          </a:p>
        </p:txBody>
      </p:sp>
      <p:sp>
        <p:nvSpPr>
          <p:cNvPr id="195" name="Substituent text 21"/>
          <p:cNvSpPr>
            <a:spLocks noGrp="1"/>
          </p:cNvSpPr>
          <p:nvPr>
            <p:ph type="body" sz="quarter" idx="113" hasCustomPrompt="1"/>
          </p:nvPr>
        </p:nvSpPr>
        <p:spPr>
          <a:xfrm>
            <a:off x="7947087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[TITLU]</a:t>
            </a:r>
            <a:endParaRPr lang="ro-RO" dirty="0"/>
          </a:p>
        </p:txBody>
      </p:sp>
      <p:sp>
        <p:nvSpPr>
          <p:cNvPr id="196" name="Substituent text 19"/>
          <p:cNvSpPr>
            <a:spLocks noGrp="1"/>
          </p:cNvSpPr>
          <p:nvPr>
            <p:ph type="body" sz="quarter" idx="114" hasCustomPrompt="1"/>
          </p:nvPr>
        </p:nvSpPr>
        <p:spPr bwMode="white">
          <a:xfrm>
            <a:off x="7947087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dirty="0" smtClean="0"/>
              <a:t>Tastați aici numele</a:t>
            </a:r>
            <a:endParaRPr lang="ro-RO" dirty="0"/>
          </a:p>
        </p:txBody>
      </p:sp>
      <p:sp>
        <p:nvSpPr>
          <p:cNvPr id="197" name="Substituent text 21"/>
          <p:cNvSpPr>
            <a:spLocks noGrp="1"/>
          </p:cNvSpPr>
          <p:nvPr>
            <p:ph type="body" sz="quarter" idx="115" hasCustomPrompt="1"/>
          </p:nvPr>
        </p:nvSpPr>
        <p:spPr>
          <a:xfrm>
            <a:off x="7947087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[E-mail]</a:t>
            </a:r>
            <a:endParaRPr lang="ro-RO" dirty="0"/>
          </a:p>
        </p:txBody>
      </p:sp>
      <p:sp>
        <p:nvSpPr>
          <p:cNvPr id="198" name="Substituent text 31"/>
          <p:cNvSpPr>
            <a:spLocks noGrp="1"/>
          </p:cNvSpPr>
          <p:nvPr>
            <p:ph type="body" sz="quarter" idx="116" hasCustomPrompt="1"/>
          </p:nvPr>
        </p:nvSpPr>
        <p:spPr>
          <a:xfrm>
            <a:off x="7947087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[Adresă poștală]</a:t>
            </a:r>
            <a:endParaRPr lang="ro-RO" dirty="0"/>
          </a:p>
        </p:txBody>
      </p:sp>
      <p:sp>
        <p:nvSpPr>
          <p:cNvPr id="199" name="Substituent text 31"/>
          <p:cNvSpPr>
            <a:spLocks noGrp="1"/>
          </p:cNvSpPr>
          <p:nvPr>
            <p:ph type="body" sz="quarter" idx="117" hasCustomPrompt="1"/>
          </p:nvPr>
        </p:nvSpPr>
        <p:spPr>
          <a:xfrm>
            <a:off x="7947087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Tastați aici Localitate, Județ, Cod poștal</a:t>
            </a:r>
            <a:endParaRPr lang="ro-RO" dirty="0"/>
          </a:p>
        </p:txBody>
      </p:sp>
      <p:sp>
        <p:nvSpPr>
          <p:cNvPr id="200" name="Substituent text 31"/>
          <p:cNvSpPr>
            <a:spLocks noGrp="1"/>
          </p:cNvSpPr>
          <p:nvPr>
            <p:ph type="body" sz="quarter" idx="118" hasCustomPrompt="1"/>
          </p:nvPr>
        </p:nvSpPr>
        <p:spPr>
          <a:xfrm>
            <a:off x="7947087" y="3474052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Birou</a:t>
            </a:r>
            <a:endParaRPr lang="ro-RO" dirty="0"/>
          </a:p>
        </p:txBody>
      </p:sp>
      <p:sp>
        <p:nvSpPr>
          <p:cNvPr id="201" name="Substituent text 31"/>
          <p:cNvSpPr>
            <a:spLocks noGrp="1"/>
          </p:cNvSpPr>
          <p:nvPr>
            <p:ph type="body" sz="quarter" idx="119" hasCustomPrompt="1"/>
          </p:nvPr>
        </p:nvSpPr>
        <p:spPr>
          <a:xfrm>
            <a:off x="7947087" y="3595685"/>
            <a:ext cx="2880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Mobil</a:t>
            </a:r>
            <a:endParaRPr lang="ro-RO" dirty="0"/>
          </a:p>
        </p:txBody>
      </p:sp>
      <p:sp>
        <p:nvSpPr>
          <p:cNvPr id="202" name="Substituent text 31"/>
          <p:cNvSpPr>
            <a:spLocks noGrp="1"/>
          </p:cNvSpPr>
          <p:nvPr>
            <p:ph type="body" sz="quarter" idx="120" hasCustomPrompt="1"/>
          </p:nvPr>
        </p:nvSpPr>
        <p:spPr>
          <a:xfrm>
            <a:off x="8223455" y="3474052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[Număr de telefon]</a:t>
            </a:r>
            <a:endParaRPr lang="ro-RO" dirty="0"/>
          </a:p>
        </p:txBody>
      </p:sp>
      <p:sp>
        <p:nvSpPr>
          <p:cNvPr id="203" name="Substituent text 31"/>
          <p:cNvSpPr>
            <a:spLocks noGrp="1"/>
          </p:cNvSpPr>
          <p:nvPr>
            <p:ph type="body" sz="quarter" idx="121" hasCustomPrompt="1"/>
          </p:nvPr>
        </p:nvSpPr>
        <p:spPr>
          <a:xfrm>
            <a:off x="8237741" y="3595685"/>
            <a:ext cx="12204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[Număr de telefon]</a:t>
            </a:r>
            <a:endParaRPr lang="ro-RO" dirty="0"/>
          </a:p>
        </p:txBody>
      </p:sp>
      <p:sp>
        <p:nvSpPr>
          <p:cNvPr id="205" name="bloc culoare"/>
          <p:cNvSpPr/>
          <p:nvPr userDrawn="1"/>
        </p:nvSpPr>
        <p:spPr bwMode="gray">
          <a:xfrm>
            <a:off x="5919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dirty="0"/>
          </a:p>
        </p:txBody>
      </p:sp>
      <p:sp>
        <p:nvSpPr>
          <p:cNvPr id="206" name="Substituent text 21"/>
          <p:cNvSpPr>
            <a:spLocks noGrp="1"/>
          </p:cNvSpPr>
          <p:nvPr>
            <p:ph type="body" sz="quarter" idx="122" hasCustomPrompt="1"/>
          </p:nvPr>
        </p:nvSpPr>
        <p:spPr>
          <a:xfrm>
            <a:off x="626127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[TITLU]</a:t>
            </a:r>
            <a:endParaRPr lang="ro-RO" dirty="0"/>
          </a:p>
        </p:txBody>
      </p:sp>
      <p:sp>
        <p:nvSpPr>
          <p:cNvPr id="207" name="Substituent text 19"/>
          <p:cNvSpPr>
            <a:spLocks noGrp="1"/>
          </p:cNvSpPr>
          <p:nvPr>
            <p:ph type="body" sz="quarter" idx="123" hasCustomPrompt="1"/>
          </p:nvPr>
        </p:nvSpPr>
        <p:spPr bwMode="white">
          <a:xfrm>
            <a:off x="626127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dirty="0" smtClean="0"/>
              <a:t>Tastați aici numele</a:t>
            </a:r>
            <a:endParaRPr lang="ro-RO" dirty="0"/>
          </a:p>
        </p:txBody>
      </p:sp>
      <p:sp>
        <p:nvSpPr>
          <p:cNvPr id="208" name="Substituent text 21"/>
          <p:cNvSpPr>
            <a:spLocks noGrp="1"/>
          </p:cNvSpPr>
          <p:nvPr>
            <p:ph type="body" sz="quarter" idx="124" hasCustomPrompt="1"/>
          </p:nvPr>
        </p:nvSpPr>
        <p:spPr>
          <a:xfrm>
            <a:off x="626127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[E-mail]</a:t>
            </a:r>
            <a:endParaRPr lang="ro-RO" dirty="0"/>
          </a:p>
        </p:txBody>
      </p:sp>
      <p:sp>
        <p:nvSpPr>
          <p:cNvPr id="209" name="Substituent text 31"/>
          <p:cNvSpPr>
            <a:spLocks noGrp="1"/>
          </p:cNvSpPr>
          <p:nvPr>
            <p:ph type="body" sz="quarter" idx="125" hasCustomPrompt="1"/>
          </p:nvPr>
        </p:nvSpPr>
        <p:spPr>
          <a:xfrm>
            <a:off x="626127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[Adresă poștală]</a:t>
            </a:r>
            <a:endParaRPr lang="ro-RO" dirty="0"/>
          </a:p>
        </p:txBody>
      </p:sp>
      <p:sp>
        <p:nvSpPr>
          <p:cNvPr id="210" name="Substituent text 31"/>
          <p:cNvSpPr>
            <a:spLocks noGrp="1"/>
          </p:cNvSpPr>
          <p:nvPr>
            <p:ph type="body" sz="quarter" idx="126" hasCustomPrompt="1"/>
          </p:nvPr>
        </p:nvSpPr>
        <p:spPr>
          <a:xfrm>
            <a:off x="626127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[Localitate, Jud., Cod poștal]</a:t>
            </a:r>
            <a:endParaRPr lang="ro-RO" dirty="0"/>
          </a:p>
        </p:txBody>
      </p:sp>
      <p:sp>
        <p:nvSpPr>
          <p:cNvPr id="211" name="Substituent text 31"/>
          <p:cNvSpPr>
            <a:spLocks noGrp="1"/>
          </p:cNvSpPr>
          <p:nvPr>
            <p:ph type="body" sz="quarter" idx="127" hasCustomPrompt="1"/>
          </p:nvPr>
        </p:nvSpPr>
        <p:spPr>
          <a:xfrm>
            <a:off x="626127" y="6675159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Birou</a:t>
            </a:r>
            <a:endParaRPr lang="ro-RO" dirty="0"/>
          </a:p>
        </p:txBody>
      </p:sp>
      <p:sp>
        <p:nvSpPr>
          <p:cNvPr id="212" name="Substituent text 31"/>
          <p:cNvSpPr>
            <a:spLocks noGrp="1"/>
          </p:cNvSpPr>
          <p:nvPr>
            <p:ph type="body" sz="quarter" idx="128" hasCustomPrompt="1"/>
          </p:nvPr>
        </p:nvSpPr>
        <p:spPr>
          <a:xfrm>
            <a:off x="626127" y="6796792"/>
            <a:ext cx="2880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Mobil</a:t>
            </a:r>
            <a:endParaRPr lang="ro-RO" dirty="0"/>
          </a:p>
        </p:txBody>
      </p:sp>
      <p:sp>
        <p:nvSpPr>
          <p:cNvPr id="213" name="Substituent text 31"/>
          <p:cNvSpPr>
            <a:spLocks noGrp="1"/>
          </p:cNvSpPr>
          <p:nvPr>
            <p:ph type="body" sz="quarter" idx="129" hasCustomPrompt="1"/>
          </p:nvPr>
        </p:nvSpPr>
        <p:spPr>
          <a:xfrm>
            <a:off x="902495" y="6675159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[Număr de telefon]</a:t>
            </a:r>
            <a:endParaRPr lang="ro-RO" dirty="0"/>
          </a:p>
        </p:txBody>
      </p:sp>
      <p:sp>
        <p:nvSpPr>
          <p:cNvPr id="214" name="Substituent text 31"/>
          <p:cNvSpPr>
            <a:spLocks noGrp="1"/>
          </p:cNvSpPr>
          <p:nvPr>
            <p:ph type="body" sz="quarter" idx="130" hasCustomPrompt="1"/>
          </p:nvPr>
        </p:nvSpPr>
        <p:spPr>
          <a:xfrm>
            <a:off x="916781" y="6796792"/>
            <a:ext cx="12204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[Număr de telefon]</a:t>
            </a:r>
            <a:endParaRPr lang="ro-RO" dirty="0"/>
          </a:p>
        </p:txBody>
      </p:sp>
      <p:sp>
        <p:nvSpPr>
          <p:cNvPr id="216" name="bloc culoare"/>
          <p:cNvSpPr/>
          <p:nvPr userDrawn="1"/>
        </p:nvSpPr>
        <p:spPr bwMode="gray">
          <a:xfrm>
            <a:off x="24207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dirty="0"/>
          </a:p>
        </p:txBody>
      </p:sp>
      <p:sp>
        <p:nvSpPr>
          <p:cNvPr id="217" name="Substituent text 21"/>
          <p:cNvSpPr>
            <a:spLocks noGrp="1"/>
          </p:cNvSpPr>
          <p:nvPr>
            <p:ph type="body" sz="quarter" idx="131" hasCustomPrompt="1"/>
          </p:nvPr>
        </p:nvSpPr>
        <p:spPr>
          <a:xfrm>
            <a:off x="2454927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[TITLU]</a:t>
            </a:r>
            <a:endParaRPr lang="ro-RO" dirty="0"/>
          </a:p>
        </p:txBody>
      </p:sp>
      <p:sp>
        <p:nvSpPr>
          <p:cNvPr id="218" name="Substituent text 19"/>
          <p:cNvSpPr>
            <a:spLocks noGrp="1"/>
          </p:cNvSpPr>
          <p:nvPr>
            <p:ph type="body" sz="quarter" idx="132" hasCustomPrompt="1"/>
          </p:nvPr>
        </p:nvSpPr>
        <p:spPr bwMode="white">
          <a:xfrm>
            <a:off x="2454927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dirty="0" smtClean="0"/>
              <a:t>Tastați aici numele</a:t>
            </a:r>
            <a:endParaRPr lang="ro-RO" dirty="0"/>
          </a:p>
        </p:txBody>
      </p:sp>
      <p:sp>
        <p:nvSpPr>
          <p:cNvPr id="219" name="Substituent text 21"/>
          <p:cNvSpPr>
            <a:spLocks noGrp="1"/>
          </p:cNvSpPr>
          <p:nvPr>
            <p:ph type="body" sz="quarter" idx="133" hasCustomPrompt="1"/>
          </p:nvPr>
        </p:nvSpPr>
        <p:spPr>
          <a:xfrm>
            <a:off x="2454927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[E-mail]</a:t>
            </a:r>
            <a:endParaRPr lang="ro-RO" dirty="0"/>
          </a:p>
        </p:txBody>
      </p:sp>
      <p:sp>
        <p:nvSpPr>
          <p:cNvPr id="220" name="Substituent text 31"/>
          <p:cNvSpPr>
            <a:spLocks noGrp="1"/>
          </p:cNvSpPr>
          <p:nvPr>
            <p:ph type="body" sz="quarter" idx="134" hasCustomPrompt="1"/>
          </p:nvPr>
        </p:nvSpPr>
        <p:spPr>
          <a:xfrm>
            <a:off x="2454927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[Adresă poștală]</a:t>
            </a:r>
            <a:endParaRPr lang="ro-RO" dirty="0"/>
          </a:p>
        </p:txBody>
      </p:sp>
      <p:sp>
        <p:nvSpPr>
          <p:cNvPr id="221" name="Substituent text 31"/>
          <p:cNvSpPr>
            <a:spLocks noGrp="1"/>
          </p:cNvSpPr>
          <p:nvPr>
            <p:ph type="body" sz="quarter" idx="135" hasCustomPrompt="1"/>
          </p:nvPr>
        </p:nvSpPr>
        <p:spPr>
          <a:xfrm>
            <a:off x="2454927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[Localitate, Jud., Cod poștal]</a:t>
            </a:r>
            <a:endParaRPr lang="ro-RO" dirty="0"/>
          </a:p>
        </p:txBody>
      </p:sp>
      <p:sp>
        <p:nvSpPr>
          <p:cNvPr id="222" name="Substituent text 31"/>
          <p:cNvSpPr>
            <a:spLocks noGrp="1"/>
          </p:cNvSpPr>
          <p:nvPr>
            <p:ph type="body" sz="quarter" idx="136" hasCustomPrompt="1"/>
          </p:nvPr>
        </p:nvSpPr>
        <p:spPr>
          <a:xfrm>
            <a:off x="2454927" y="6675159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Birou</a:t>
            </a:r>
            <a:endParaRPr lang="ro-RO" dirty="0"/>
          </a:p>
        </p:txBody>
      </p:sp>
      <p:sp>
        <p:nvSpPr>
          <p:cNvPr id="223" name="Substituent text 31"/>
          <p:cNvSpPr>
            <a:spLocks noGrp="1"/>
          </p:cNvSpPr>
          <p:nvPr>
            <p:ph type="body" sz="quarter" idx="137" hasCustomPrompt="1"/>
          </p:nvPr>
        </p:nvSpPr>
        <p:spPr>
          <a:xfrm>
            <a:off x="2454927" y="6796792"/>
            <a:ext cx="2880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Mobil</a:t>
            </a:r>
            <a:endParaRPr lang="ro-RO" dirty="0"/>
          </a:p>
        </p:txBody>
      </p:sp>
      <p:sp>
        <p:nvSpPr>
          <p:cNvPr id="224" name="Substituent text 31"/>
          <p:cNvSpPr>
            <a:spLocks noGrp="1"/>
          </p:cNvSpPr>
          <p:nvPr>
            <p:ph type="body" sz="quarter" idx="138" hasCustomPrompt="1"/>
          </p:nvPr>
        </p:nvSpPr>
        <p:spPr>
          <a:xfrm>
            <a:off x="2731295" y="6675159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[Număr de telefon]</a:t>
            </a:r>
            <a:endParaRPr lang="ro-RO" dirty="0"/>
          </a:p>
        </p:txBody>
      </p:sp>
      <p:sp>
        <p:nvSpPr>
          <p:cNvPr id="225" name="Substituent text 31"/>
          <p:cNvSpPr>
            <a:spLocks noGrp="1"/>
          </p:cNvSpPr>
          <p:nvPr>
            <p:ph type="body" sz="quarter" idx="139" hasCustomPrompt="1"/>
          </p:nvPr>
        </p:nvSpPr>
        <p:spPr>
          <a:xfrm>
            <a:off x="2745581" y="6796792"/>
            <a:ext cx="12204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[Număr de telefon]</a:t>
            </a:r>
            <a:endParaRPr lang="ro-RO" dirty="0"/>
          </a:p>
        </p:txBody>
      </p:sp>
      <p:sp>
        <p:nvSpPr>
          <p:cNvPr id="227" name="bloc culoare"/>
          <p:cNvSpPr/>
          <p:nvPr userDrawn="1"/>
        </p:nvSpPr>
        <p:spPr bwMode="gray">
          <a:xfrm>
            <a:off x="4250389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dirty="0"/>
          </a:p>
        </p:txBody>
      </p:sp>
      <p:sp>
        <p:nvSpPr>
          <p:cNvPr id="228" name="Substituent text 21"/>
          <p:cNvSpPr>
            <a:spLocks noGrp="1"/>
          </p:cNvSpPr>
          <p:nvPr>
            <p:ph type="body" sz="quarter" idx="140" hasCustomPrompt="1"/>
          </p:nvPr>
        </p:nvSpPr>
        <p:spPr>
          <a:xfrm>
            <a:off x="4284572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[TITLU]</a:t>
            </a:r>
            <a:endParaRPr lang="ro-RO" dirty="0"/>
          </a:p>
        </p:txBody>
      </p:sp>
      <p:sp>
        <p:nvSpPr>
          <p:cNvPr id="229" name="Substituent text 19"/>
          <p:cNvSpPr>
            <a:spLocks noGrp="1"/>
          </p:cNvSpPr>
          <p:nvPr>
            <p:ph type="body" sz="quarter" idx="141" hasCustomPrompt="1"/>
          </p:nvPr>
        </p:nvSpPr>
        <p:spPr bwMode="white">
          <a:xfrm>
            <a:off x="4284572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dirty="0" smtClean="0"/>
              <a:t>Tastați aici numele</a:t>
            </a:r>
            <a:endParaRPr lang="ro-RO" dirty="0"/>
          </a:p>
        </p:txBody>
      </p:sp>
      <p:sp>
        <p:nvSpPr>
          <p:cNvPr id="230" name="Substituent text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284572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[E-mail]</a:t>
            </a:r>
            <a:endParaRPr lang="ro-RO" dirty="0"/>
          </a:p>
        </p:txBody>
      </p:sp>
      <p:sp>
        <p:nvSpPr>
          <p:cNvPr id="231" name="Substituent text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284572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[Adresă poștală]</a:t>
            </a:r>
            <a:endParaRPr lang="ro-RO" dirty="0"/>
          </a:p>
        </p:txBody>
      </p:sp>
      <p:sp>
        <p:nvSpPr>
          <p:cNvPr id="232" name="Substituent text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284572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[Localitate, Jud., Cod poștal]</a:t>
            </a:r>
            <a:endParaRPr lang="ro-RO" dirty="0"/>
          </a:p>
        </p:txBody>
      </p:sp>
      <p:sp>
        <p:nvSpPr>
          <p:cNvPr id="233" name="Substituent text 31"/>
          <p:cNvSpPr>
            <a:spLocks noGrp="1"/>
          </p:cNvSpPr>
          <p:nvPr>
            <p:ph type="body" sz="quarter" idx="145" hasCustomPrompt="1"/>
          </p:nvPr>
        </p:nvSpPr>
        <p:spPr>
          <a:xfrm>
            <a:off x="4284572" y="6675159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Birou</a:t>
            </a:r>
            <a:endParaRPr lang="ro-RO" dirty="0"/>
          </a:p>
        </p:txBody>
      </p:sp>
      <p:sp>
        <p:nvSpPr>
          <p:cNvPr id="234" name="Substituent text 31"/>
          <p:cNvSpPr>
            <a:spLocks noGrp="1"/>
          </p:cNvSpPr>
          <p:nvPr>
            <p:ph type="body" sz="quarter" idx="146" hasCustomPrompt="1"/>
          </p:nvPr>
        </p:nvSpPr>
        <p:spPr>
          <a:xfrm>
            <a:off x="4284572" y="6796792"/>
            <a:ext cx="2880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Mobil</a:t>
            </a:r>
            <a:endParaRPr lang="ro-RO" dirty="0"/>
          </a:p>
        </p:txBody>
      </p:sp>
      <p:sp>
        <p:nvSpPr>
          <p:cNvPr id="235" name="Substituent text 31"/>
          <p:cNvSpPr>
            <a:spLocks noGrp="1"/>
          </p:cNvSpPr>
          <p:nvPr>
            <p:ph type="body" sz="quarter" idx="147" hasCustomPrompt="1"/>
          </p:nvPr>
        </p:nvSpPr>
        <p:spPr>
          <a:xfrm>
            <a:off x="4560940" y="6675159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[Număr de telefon]</a:t>
            </a:r>
            <a:endParaRPr lang="ro-RO" dirty="0"/>
          </a:p>
        </p:txBody>
      </p:sp>
      <p:sp>
        <p:nvSpPr>
          <p:cNvPr id="236" name="Substituent text 31"/>
          <p:cNvSpPr>
            <a:spLocks noGrp="1"/>
          </p:cNvSpPr>
          <p:nvPr>
            <p:ph type="body" sz="quarter" idx="148" hasCustomPrompt="1"/>
          </p:nvPr>
        </p:nvSpPr>
        <p:spPr>
          <a:xfrm>
            <a:off x="4575226" y="6796792"/>
            <a:ext cx="12204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[Număr de telefon]</a:t>
            </a:r>
            <a:endParaRPr lang="ro-RO" dirty="0"/>
          </a:p>
        </p:txBody>
      </p:sp>
      <p:sp>
        <p:nvSpPr>
          <p:cNvPr id="238" name="bloc culoare"/>
          <p:cNvSpPr/>
          <p:nvPr userDrawn="1"/>
        </p:nvSpPr>
        <p:spPr bwMode="gray">
          <a:xfrm>
            <a:off x="60783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dirty="0"/>
          </a:p>
        </p:txBody>
      </p:sp>
      <p:sp>
        <p:nvSpPr>
          <p:cNvPr id="239" name="Substituent text 21"/>
          <p:cNvSpPr>
            <a:spLocks noGrp="1"/>
          </p:cNvSpPr>
          <p:nvPr>
            <p:ph type="body" sz="quarter" idx="149" hasCustomPrompt="1"/>
          </p:nvPr>
        </p:nvSpPr>
        <p:spPr>
          <a:xfrm>
            <a:off x="6112527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[TITLU]</a:t>
            </a:r>
            <a:endParaRPr lang="ro-RO" dirty="0"/>
          </a:p>
        </p:txBody>
      </p:sp>
      <p:sp>
        <p:nvSpPr>
          <p:cNvPr id="240" name="Substituent text 19"/>
          <p:cNvSpPr>
            <a:spLocks noGrp="1"/>
          </p:cNvSpPr>
          <p:nvPr>
            <p:ph type="body" sz="quarter" idx="150" hasCustomPrompt="1"/>
          </p:nvPr>
        </p:nvSpPr>
        <p:spPr bwMode="white">
          <a:xfrm>
            <a:off x="6112527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dirty="0" smtClean="0"/>
              <a:t>Tastați aici numele</a:t>
            </a:r>
            <a:endParaRPr lang="ro-RO" dirty="0"/>
          </a:p>
        </p:txBody>
      </p:sp>
      <p:sp>
        <p:nvSpPr>
          <p:cNvPr id="241" name="Substituent text 21"/>
          <p:cNvSpPr>
            <a:spLocks noGrp="1"/>
          </p:cNvSpPr>
          <p:nvPr>
            <p:ph type="body" sz="quarter" idx="151" hasCustomPrompt="1"/>
          </p:nvPr>
        </p:nvSpPr>
        <p:spPr>
          <a:xfrm>
            <a:off x="6112527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[E-mail]</a:t>
            </a:r>
            <a:endParaRPr lang="ro-RO" dirty="0"/>
          </a:p>
        </p:txBody>
      </p:sp>
      <p:sp>
        <p:nvSpPr>
          <p:cNvPr id="242" name="Substituent text 31"/>
          <p:cNvSpPr>
            <a:spLocks noGrp="1"/>
          </p:cNvSpPr>
          <p:nvPr>
            <p:ph type="body" sz="quarter" idx="152" hasCustomPrompt="1"/>
          </p:nvPr>
        </p:nvSpPr>
        <p:spPr>
          <a:xfrm>
            <a:off x="6112527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[Adresă poștală]</a:t>
            </a:r>
            <a:endParaRPr lang="ro-RO" dirty="0"/>
          </a:p>
        </p:txBody>
      </p:sp>
      <p:sp>
        <p:nvSpPr>
          <p:cNvPr id="243" name="Substituent text 31"/>
          <p:cNvSpPr>
            <a:spLocks noGrp="1"/>
          </p:cNvSpPr>
          <p:nvPr>
            <p:ph type="body" sz="quarter" idx="153" hasCustomPrompt="1"/>
          </p:nvPr>
        </p:nvSpPr>
        <p:spPr>
          <a:xfrm>
            <a:off x="6112527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[Localitate, Jud., Cod poștal]</a:t>
            </a:r>
            <a:endParaRPr lang="ro-RO" dirty="0"/>
          </a:p>
        </p:txBody>
      </p:sp>
      <p:sp>
        <p:nvSpPr>
          <p:cNvPr id="244" name="Substituent text 31"/>
          <p:cNvSpPr>
            <a:spLocks noGrp="1"/>
          </p:cNvSpPr>
          <p:nvPr>
            <p:ph type="body" sz="quarter" idx="154" hasCustomPrompt="1"/>
          </p:nvPr>
        </p:nvSpPr>
        <p:spPr>
          <a:xfrm>
            <a:off x="6112527" y="6675159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Birou</a:t>
            </a:r>
            <a:endParaRPr lang="ro-RO" dirty="0"/>
          </a:p>
        </p:txBody>
      </p:sp>
      <p:sp>
        <p:nvSpPr>
          <p:cNvPr id="245" name="Substituent text 31"/>
          <p:cNvSpPr>
            <a:spLocks noGrp="1"/>
          </p:cNvSpPr>
          <p:nvPr>
            <p:ph type="body" sz="quarter" idx="155" hasCustomPrompt="1"/>
          </p:nvPr>
        </p:nvSpPr>
        <p:spPr>
          <a:xfrm>
            <a:off x="6112527" y="6796792"/>
            <a:ext cx="2880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Mobil</a:t>
            </a:r>
            <a:endParaRPr lang="ro-RO" dirty="0"/>
          </a:p>
        </p:txBody>
      </p:sp>
      <p:sp>
        <p:nvSpPr>
          <p:cNvPr id="246" name="Substituent text 31"/>
          <p:cNvSpPr>
            <a:spLocks noGrp="1"/>
          </p:cNvSpPr>
          <p:nvPr>
            <p:ph type="body" sz="quarter" idx="156" hasCustomPrompt="1"/>
          </p:nvPr>
        </p:nvSpPr>
        <p:spPr>
          <a:xfrm>
            <a:off x="6388895" y="6675159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[Număr de telefon]</a:t>
            </a:r>
            <a:endParaRPr lang="ro-RO" dirty="0"/>
          </a:p>
        </p:txBody>
      </p:sp>
      <p:sp>
        <p:nvSpPr>
          <p:cNvPr id="247" name="Substituent text 31"/>
          <p:cNvSpPr>
            <a:spLocks noGrp="1"/>
          </p:cNvSpPr>
          <p:nvPr>
            <p:ph type="body" sz="quarter" idx="157" hasCustomPrompt="1"/>
          </p:nvPr>
        </p:nvSpPr>
        <p:spPr>
          <a:xfrm>
            <a:off x="6403181" y="6796792"/>
            <a:ext cx="12204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[Număr de telefon]</a:t>
            </a:r>
            <a:endParaRPr lang="ro-RO" dirty="0"/>
          </a:p>
        </p:txBody>
      </p:sp>
      <p:sp>
        <p:nvSpPr>
          <p:cNvPr id="249" name="bloc culoare"/>
          <p:cNvSpPr/>
          <p:nvPr userDrawn="1"/>
        </p:nvSpPr>
        <p:spPr bwMode="gray">
          <a:xfrm>
            <a:off x="791290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dirty="0"/>
          </a:p>
        </p:txBody>
      </p:sp>
      <p:sp>
        <p:nvSpPr>
          <p:cNvPr id="250" name="Substituent text 21"/>
          <p:cNvSpPr>
            <a:spLocks noGrp="1"/>
          </p:cNvSpPr>
          <p:nvPr>
            <p:ph type="body" sz="quarter" idx="158" hasCustomPrompt="1"/>
          </p:nvPr>
        </p:nvSpPr>
        <p:spPr>
          <a:xfrm>
            <a:off x="7947087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[TITLU]</a:t>
            </a:r>
            <a:endParaRPr lang="ro-RO" dirty="0"/>
          </a:p>
        </p:txBody>
      </p:sp>
      <p:sp>
        <p:nvSpPr>
          <p:cNvPr id="251" name="Substituent text 19"/>
          <p:cNvSpPr>
            <a:spLocks noGrp="1"/>
          </p:cNvSpPr>
          <p:nvPr>
            <p:ph type="body" sz="quarter" idx="159" hasCustomPrompt="1"/>
          </p:nvPr>
        </p:nvSpPr>
        <p:spPr bwMode="white">
          <a:xfrm>
            <a:off x="7947087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dirty="0" smtClean="0"/>
              <a:t>Tastați aici numele</a:t>
            </a:r>
            <a:endParaRPr lang="ro-RO" dirty="0"/>
          </a:p>
        </p:txBody>
      </p:sp>
      <p:sp>
        <p:nvSpPr>
          <p:cNvPr id="252" name="Substituent text 21"/>
          <p:cNvSpPr>
            <a:spLocks noGrp="1"/>
          </p:cNvSpPr>
          <p:nvPr>
            <p:ph type="body" sz="quarter" idx="160" hasCustomPrompt="1"/>
          </p:nvPr>
        </p:nvSpPr>
        <p:spPr>
          <a:xfrm>
            <a:off x="7947087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[E-mail]</a:t>
            </a:r>
            <a:endParaRPr lang="ro-RO" dirty="0"/>
          </a:p>
        </p:txBody>
      </p:sp>
      <p:sp>
        <p:nvSpPr>
          <p:cNvPr id="253" name="Substituent text 31"/>
          <p:cNvSpPr>
            <a:spLocks noGrp="1"/>
          </p:cNvSpPr>
          <p:nvPr>
            <p:ph type="body" sz="quarter" idx="161" hasCustomPrompt="1"/>
          </p:nvPr>
        </p:nvSpPr>
        <p:spPr>
          <a:xfrm>
            <a:off x="7947087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[Adresă poștală]</a:t>
            </a:r>
            <a:endParaRPr lang="ro-RO" dirty="0"/>
          </a:p>
        </p:txBody>
      </p:sp>
      <p:sp>
        <p:nvSpPr>
          <p:cNvPr id="254" name="Substituent text 31"/>
          <p:cNvSpPr>
            <a:spLocks noGrp="1"/>
          </p:cNvSpPr>
          <p:nvPr>
            <p:ph type="body" sz="quarter" idx="162" hasCustomPrompt="1"/>
          </p:nvPr>
        </p:nvSpPr>
        <p:spPr>
          <a:xfrm>
            <a:off x="7947087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[Localitate, Jud., Cod poștal]</a:t>
            </a:r>
            <a:endParaRPr lang="ro-RO" dirty="0"/>
          </a:p>
        </p:txBody>
      </p:sp>
      <p:sp>
        <p:nvSpPr>
          <p:cNvPr id="255" name="Substituent text 31"/>
          <p:cNvSpPr>
            <a:spLocks noGrp="1"/>
          </p:cNvSpPr>
          <p:nvPr>
            <p:ph type="body" sz="quarter" idx="163" hasCustomPrompt="1"/>
          </p:nvPr>
        </p:nvSpPr>
        <p:spPr>
          <a:xfrm>
            <a:off x="7947087" y="6675159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Birou</a:t>
            </a:r>
            <a:endParaRPr lang="ro-RO" dirty="0"/>
          </a:p>
        </p:txBody>
      </p:sp>
      <p:sp>
        <p:nvSpPr>
          <p:cNvPr id="256" name="Substituent text 31"/>
          <p:cNvSpPr>
            <a:spLocks noGrp="1"/>
          </p:cNvSpPr>
          <p:nvPr>
            <p:ph type="body" sz="quarter" idx="164" hasCustomPrompt="1"/>
          </p:nvPr>
        </p:nvSpPr>
        <p:spPr>
          <a:xfrm>
            <a:off x="7947087" y="6796792"/>
            <a:ext cx="2880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Mobil</a:t>
            </a:r>
            <a:endParaRPr lang="ro-RO" dirty="0"/>
          </a:p>
        </p:txBody>
      </p:sp>
      <p:sp>
        <p:nvSpPr>
          <p:cNvPr id="257" name="Substituent text 31"/>
          <p:cNvSpPr>
            <a:spLocks noGrp="1"/>
          </p:cNvSpPr>
          <p:nvPr>
            <p:ph type="body" sz="quarter" idx="165" hasCustomPrompt="1"/>
          </p:nvPr>
        </p:nvSpPr>
        <p:spPr>
          <a:xfrm>
            <a:off x="8223455" y="6675159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[Număr de telefon]</a:t>
            </a:r>
            <a:endParaRPr lang="ro-RO" dirty="0"/>
          </a:p>
        </p:txBody>
      </p:sp>
      <p:sp>
        <p:nvSpPr>
          <p:cNvPr id="258" name="Substituent text 31"/>
          <p:cNvSpPr>
            <a:spLocks noGrp="1"/>
          </p:cNvSpPr>
          <p:nvPr>
            <p:ph type="body" sz="quarter" idx="166" hasCustomPrompt="1"/>
          </p:nvPr>
        </p:nvSpPr>
        <p:spPr>
          <a:xfrm>
            <a:off x="8237741" y="6796792"/>
            <a:ext cx="12204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o-RO" dirty="0" smtClean="0"/>
              <a:t>[Număr de telefon]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ilă carte de vizită" hidden="1"/>
          <p:cNvGrpSpPr/>
          <p:nvPr userDrawn="1"/>
        </p:nvGrpSpPr>
        <p:grpSpPr>
          <a:xfrm rot="5400000">
            <a:off x="1828800" y="-685800"/>
            <a:ext cx="6400800" cy="9144000"/>
            <a:chOff x="685800" y="452618"/>
            <a:chExt cx="6400800" cy="9148542"/>
          </a:xfrm>
        </p:grpSpPr>
        <p:sp>
          <p:nvSpPr>
            <p:cNvPr id="9" name="Dreptunghi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sp>
          <p:nvSpPr>
            <p:cNvPr id="10" name="Dreptunghi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sp>
          <p:nvSpPr>
            <p:cNvPr id="11" name="Dreptunghi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sp>
          <p:nvSpPr>
            <p:cNvPr id="12" name="Dreptunghi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sp>
          <p:nvSpPr>
            <p:cNvPr id="13" name="Dreptunghi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sp>
          <p:nvSpPr>
            <p:cNvPr id="14" name="Dreptunghi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sp>
          <p:nvSpPr>
            <p:cNvPr id="15" name="Dreptunghi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sp>
          <p:nvSpPr>
            <p:cNvPr id="16" name="Dreptunghi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sp>
          <p:nvSpPr>
            <p:cNvPr id="17" name="Dreptunghi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sp>
          <p:nvSpPr>
            <p:cNvPr id="18" name="Dreptunghi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</p:grpSp>
      <p:sp>
        <p:nvSpPr>
          <p:cNvPr id="2" name="Substituent titlu 1" hidden="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o-RO" dirty="0" smtClean="0"/>
              <a:t>Clic pentru editare stil titlu</a:t>
            </a:r>
            <a:endParaRPr lang="ro-RO" dirty="0"/>
          </a:p>
        </p:txBody>
      </p:sp>
      <p:sp>
        <p:nvSpPr>
          <p:cNvPr id="3" name="Substituent text 2" hidden="1"/>
          <p:cNvSpPr>
            <a:spLocks noGrp="1"/>
          </p:cNvSpPr>
          <p:nvPr>
            <p:ph type="body" idx="1"/>
          </p:nvPr>
        </p:nvSpPr>
        <p:spPr>
          <a:xfrm>
            <a:off x="502920" y="1813561"/>
            <a:ext cx="905256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o-RO" dirty="0" smtClean="0"/>
              <a:t>Clic pentru a edita stilul de subtitlu</a:t>
            </a:r>
          </a:p>
          <a:p>
            <a:pPr lvl="1" rtl="0"/>
            <a:r>
              <a:rPr lang="ro-RO" dirty="0" smtClean="0"/>
              <a:t>Al doilea nivel</a:t>
            </a:r>
          </a:p>
          <a:p>
            <a:pPr lvl="2" rtl="0"/>
            <a:r>
              <a:rPr lang="ro-RO" dirty="0" smtClean="0"/>
              <a:t>Al treilea nivel</a:t>
            </a:r>
          </a:p>
          <a:p>
            <a:pPr lvl="3" rtl="0"/>
            <a:r>
              <a:rPr lang="ro-RO" dirty="0" smtClean="0"/>
              <a:t>Al patrulea nivel</a:t>
            </a:r>
          </a:p>
          <a:p>
            <a:pPr lvl="4" rtl="0"/>
            <a:r>
              <a:rPr lang="ro-RO" dirty="0" smtClean="0"/>
              <a:t>Al cincilea nivel</a:t>
            </a:r>
            <a:endParaRPr lang="ro-RO" dirty="0"/>
          </a:p>
        </p:txBody>
      </p:sp>
      <p:sp>
        <p:nvSpPr>
          <p:cNvPr id="4" name="Substituent dată 3" hidden="1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ro-RO" dirty="0" smtClean="0"/>
              <a:t>31.07.2013</a:t>
            </a:r>
            <a:endParaRPr lang="ro-RO" dirty="0"/>
          </a:p>
        </p:txBody>
      </p:sp>
      <p:sp>
        <p:nvSpPr>
          <p:cNvPr id="5" name="Substituent subsol 4" hidden="1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o-RO" dirty="0"/>
          </a:p>
        </p:txBody>
      </p:sp>
      <p:sp>
        <p:nvSpPr>
          <p:cNvPr id="6" name="Substituent număr diapozitiv 5" hidden="1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ro-RO" dirty="0" smtClean="0"/>
              <a:t>‹#›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 userDrawn="1">
          <p15:clr>
            <a:srgbClr val="F26B43"/>
          </p15:clr>
        </p15:guide>
        <p15:guide id="2" orient="horz" pos="2448" userDrawn="1">
          <p15:clr>
            <a:srgbClr val="F26B43"/>
          </p15:clr>
        </p15:guide>
        <p15:guide id="3" pos="1440" userDrawn="1">
          <p15:clr>
            <a:srgbClr val="F26B43"/>
          </p15:clr>
        </p15:guide>
        <p15:guide id="4" pos="2592" userDrawn="1">
          <p15:clr>
            <a:srgbClr val="F26B43"/>
          </p15:clr>
        </p15:guide>
        <p15:guide id="5" pos="3744" userDrawn="1">
          <p15:clr>
            <a:srgbClr val="F26B43"/>
          </p15:clr>
        </p15:guide>
        <p15:guide id="6" pos="4896" userDrawn="1">
          <p15:clr>
            <a:srgbClr val="F26B43"/>
          </p15:clr>
        </p15:guide>
        <p15:guide id="7" pos="6048" userDrawn="1">
          <p15:clr>
            <a:srgbClr val="F26B43"/>
          </p15:clr>
        </p15:guide>
        <p15:guide id="8" orient="horz" pos="432" userDrawn="1">
          <p15:clr>
            <a:srgbClr val="F26B43"/>
          </p15:clr>
        </p15:guide>
        <p15:guide id="9" orient="horz" pos="44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ubstituent text 9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r>
              <a:rPr lang="ro-RO" dirty="0" smtClean="0"/>
              <a:t>VICEPREȘEDINTE</a:t>
            </a:r>
            <a:endParaRPr lang="ro-RO" dirty="0"/>
          </a:p>
        </p:txBody>
      </p:sp>
      <p:sp>
        <p:nvSpPr>
          <p:cNvPr id="93" name="Substituent text 9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ro-RO" dirty="0" smtClean="0"/>
              <a:t>Anca </a:t>
            </a:r>
            <a:r>
              <a:rPr lang="ro-RO" dirty="0" err="1" smtClean="0"/>
              <a:t>Boroi</a:t>
            </a:r>
            <a:endParaRPr lang="ro-RO" dirty="0"/>
          </a:p>
        </p:txBody>
      </p:sp>
      <p:sp>
        <p:nvSpPr>
          <p:cNvPr id="96" name="Substituent text 95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r>
              <a:rPr lang="ro-RO" dirty="0" smtClean="0"/>
              <a:t>aboroi@fabrikam.com</a:t>
            </a:r>
            <a:endParaRPr lang="ro-RO" dirty="0"/>
          </a:p>
        </p:txBody>
      </p:sp>
      <p:sp>
        <p:nvSpPr>
          <p:cNvPr id="95" name="Substituent text 94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r>
              <a:rPr lang="ro-RO" dirty="0" smtClean="0"/>
              <a:t>Strada Dimineții 12</a:t>
            </a:r>
            <a:endParaRPr lang="ro-RO" dirty="0"/>
          </a:p>
        </p:txBody>
      </p:sp>
      <p:sp>
        <p:nvSpPr>
          <p:cNvPr id="97" name="Substituent text 96"/>
          <p:cNvSpPr>
            <a:spLocks noGrp="1"/>
          </p:cNvSpPr>
          <p:nvPr>
            <p:ph type="body" sz="quarter" idx="81"/>
          </p:nvPr>
        </p:nvSpPr>
        <p:spPr/>
        <p:txBody>
          <a:bodyPr rtlCol="0"/>
          <a:lstStyle/>
          <a:p>
            <a:pPr rtl="0"/>
            <a:r>
              <a:rPr lang="ro-RO" dirty="0" smtClean="0"/>
              <a:t>Sibiu, SB 98052</a:t>
            </a:r>
            <a:endParaRPr lang="ro-RO" dirty="0"/>
          </a:p>
        </p:txBody>
      </p:sp>
      <p:sp>
        <p:nvSpPr>
          <p:cNvPr id="98" name="Substituent text 97"/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r>
              <a:rPr lang="ro-RO" dirty="0" smtClean="0"/>
              <a:t>Birou</a:t>
            </a:r>
            <a:endParaRPr lang="ro-RO" dirty="0"/>
          </a:p>
        </p:txBody>
      </p:sp>
      <p:sp>
        <p:nvSpPr>
          <p:cNvPr id="99" name="Substituent text 98"/>
          <p:cNvSpPr>
            <a:spLocks noGrp="1"/>
          </p:cNvSpPr>
          <p:nvPr>
            <p:ph type="body" sz="quarter" idx="83"/>
          </p:nvPr>
        </p:nvSpPr>
        <p:spPr/>
        <p:txBody>
          <a:bodyPr rtlCol="0"/>
          <a:lstStyle/>
          <a:p>
            <a:pPr rtl="0"/>
            <a:r>
              <a:rPr lang="ro-RO" dirty="0" smtClean="0"/>
              <a:t>Mobil</a:t>
            </a:r>
            <a:endParaRPr lang="ro-RO" dirty="0"/>
          </a:p>
        </p:txBody>
      </p:sp>
      <p:sp>
        <p:nvSpPr>
          <p:cNvPr id="100" name="Substituent text 99"/>
          <p:cNvSpPr>
            <a:spLocks noGrp="1"/>
          </p:cNvSpPr>
          <p:nvPr>
            <p:ph type="body" sz="quarter" idx="84"/>
          </p:nvPr>
        </p:nvSpPr>
        <p:spPr/>
        <p:txBody>
          <a:bodyPr rtlCol="0"/>
          <a:lstStyle/>
          <a:p>
            <a:pPr rtl="0"/>
            <a:r>
              <a:rPr lang="ro-RO" dirty="0" smtClean="0"/>
              <a:t>360.555.0150</a:t>
            </a:r>
            <a:endParaRPr lang="ro-RO" dirty="0"/>
          </a:p>
        </p:txBody>
      </p:sp>
      <p:sp>
        <p:nvSpPr>
          <p:cNvPr id="101" name="Substituent text 100"/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r>
              <a:rPr lang="ro-RO" dirty="0" smtClean="0"/>
              <a:t>360.555.0152</a:t>
            </a:r>
            <a:endParaRPr lang="ro-RO" dirty="0"/>
          </a:p>
        </p:txBody>
      </p:sp>
      <p:sp>
        <p:nvSpPr>
          <p:cNvPr id="29" name="Substituent text 28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0" name="Substituent text 29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1" name="Substituent text 30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4" name="Substituent text 63"/>
          <p:cNvSpPr>
            <a:spLocks noGrp="1"/>
          </p:cNvSpPr>
          <p:nvPr>
            <p:ph type="body" sz="quarter" idx="8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5" name="Substituent text 64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07" name="Substituent text 106"/>
          <p:cNvSpPr>
            <a:spLocks noGrp="1"/>
          </p:cNvSpPr>
          <p:nvPr>
            <p:ph type="body" sz="quarter" idx="91"/>
          </p:nvPr>
        </p:nvSpPr>
        <p:spPr/>
        <p:txBody>
          <a:bodyPr rtlCol="0"/>
          <a:lstStyle/>
          <a:p>
            <a:pPr rtl="0"/>
            <a:r>
              <a:rPr lang="ro-RO" dirty="0" smtClean="0"/>
              <a:t>Birou</a:t>
            </a:r>
            <a:endParaRPr lang="ro-RO" dirty="0"/>
          </a:p>
        </p:txBody>
      </p:sp>
      <p:sp>
        <p:nvSpPr>
          <p:cNvPr id="108" name="Substituent text 107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r>
              <a:rPr lang="ro-RO" dirty="0" smtClean="0"/>
              <a:t>Mobil</a:t>
            </a:r>
            <a:endParaRPr lang="ro-RO" dirty="0"/>
          </a:p>
        </p:txBody>
      </p:sp>
      <p:sp>
        <p:nvSpPr>
          <p:cNvPr id="66" name="Substituent text 65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7" name="Substituent text 66"/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8" name="Substituent text 67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9" name="Substituent text 68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0" name="Substituent text 69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1" name="Substituent text 70"/>
          <p:cNvSpPr>
            <a:spLocks noGrp="1"/>
          </p:cNvSpPr>
          <p:nvPr>
            <p:ph type="body" sz="quarter" idx="9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2" name="Substituent text 71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16" name="Substituent text 115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r>
              <a:rPr lang="ro-RO" dirty="0" smtClean="0"/>
              <a:t>Birou</a:t>
            </a:r>
            <a:endParaRPr lang="ro-RO" dirty="0"/>
          </a:p>
        </p:txBody>
      </p:sp>
      <p:sp>
        <p:nvSpPr>
          <p:cNvPr id="117" name="Substituent text 116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r>
              <a:rPr lang="ro-RO" dirty="0" smtClean="0"/>
              <a:t>Mobil</a:t>
            </a:r>
            <a:endParaRPr lang="ro-RO" dirty="0"/>
          </a:p>
        </p:txBody>
      </p:sp>
      <p:sp>
        <p:nvSpPr>
          <p:cNvPr id="73" name="Substituent text 72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4" name="Substituent text 73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5" name="Substituent text 74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6" name="Substituent text 75"/>
          <p:cNvSpPr>
            <a:spLocks noGrp="1"/>
          </p:cNvSpPr>
          <p:nvPr>
            <p:ph type="body" sz="quarter" idx="10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7" name="Substituent text 76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8" name="Substituent text 77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9" name="Substituent text 78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25" name="Substituent text 124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r>
              <a:rPr lang="ro-RO" dirty="0" smtClean="0"/>
              <a:t>Birou</a:t>
            </a:r>
            <a:endParaRPr lang="ro-RO" dirty="0"/>
          </a:p>
        </p:txBody>
      </p:sp>
      <p:sp>
        <p:nvSpPr>
          <p:cNvPr id="126" name="Substituent text 125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r>
              <a:rPr lang="ro-RO" dirty="0" smtClean="0"/>
              <a:t>Mobil</a:t>
            </a:r>
            <a:endParaRPr lang="ro-RO" dirty="0"/>
          </a:p>
        </p:txBody>
      </p:sp>
      <p:sp>
        <p:nvSpPr>
          <p:cNvPr id="80" name="Substituent text 79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81" name="Substituent text 80"/>
          <p:cNvSpPr>
            <a:spLocks noGrp="1"/>
          </p:cNvSpPr>
          <p:nvPr>
            <p:ph type="body" sz="quarter" idx="11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82" name="Substituent text 81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83" name="Substituent text 82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84" name="Substituent text 83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85" name="Substituent text 84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86" name="Substituent text 85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34" name="Substituent text 133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r>
              <a:rPr lang="ro-RO" dirty="0" smtClean="0"/>
              <a:t>Birou</a:t>
            </a:r>
            <a:endParaRPr lang="ro-RO" dirty="0"/>
          </a:p>
        </p:txBody>
      </p:sp>
      <p:sp>
        <p:nvSpPr>
          <p:cNvPr id="135" name="Substituent text 134"/>
          <p:cNvSpPr>
            <a:spLocks noGrp="1"/>
          </p:cNvSpPr>
          <p:nvPr>
            <p:ph type="body" sz="quarter" idx="119"/>
          </p:nvPr>
        </p:nvSpPr>
        <p:spPr/>
        <p:txBody>
          <a:bodyPr rtlCol="0"/>
          <a:lstStyle/>
          <a:p>
            <a:pPr rtl="0"/>
            <a:r>
              <a:rPr lang="ro-RO" dirty="0" smtClean="0"/>
              <a:t>Mobil</a:t>
            </a:r>
            <a:endParaRPr lang="ro-RO" dirty="0"/>
          </a:p>
        </p:txBody>
      </p:sp>
      <p:sp>
        <p:nvSpPr>
          <p:cNvPr id="87" name="Substituent text 86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88" name="Substituent text 87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89" name="Substituent text 88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90" name="Substituent text 89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91" name="Substituent text 90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92" name="Substituent text 91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88" name="Substituent text 287"/>
          <p:cNvSpPr>
            <a:spLocks noGrp="1"/>
          </p:cNvSpPr>
          <p:nvPr>
            <p:ph type="body" sz="quarter" idx="12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43" name="Substituent text 142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r>
              <a:rPr lang="ro-RO" dirty="0" smtClean="0"/>
              <a:t>Birou</a:t>
            </a:r>
            <a:endParaRPr lang="ro-RO" dirty="0"/>
          </a:p>
        </p:txBody>
      </p:sp>
      <p:sp>
        <p:nvSpPr>
          <p:cNvPr id="144" name="Substituent text 143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r>
              <a:rPr lang="ro-RO" dirty="0" smtClean="0"/>
              <a:t>Mobil</a:t>
            </a:r>
            <a:endParaRPr lang="ro-RO" dirty="0"/>
          </a:p>
        </p:txBody>
      </p:sp>
      <p:sp>
        <p:nvSpPr>
          <p:cNvPr id="289" name="Substituent text 288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90" name="Substituent text 289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91" name="Substituent text 290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92" name="Substituent text 291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93" name="Substituent text 292"/>
          <p:cNvSpPr>
            <a:spLocks noGrp="1"/>
          </p:cNvSpPr>
          <p:nvPr>
            <p:ph type="body" sz="quarter" idx="13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94" name="Substituent text 293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95" name="Substituent text 294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52" name="Substituent text 151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r>
              <a:rPr lang="ro-RO" dirty="0" smtClean="0"/>
              <a:t>Birou</a:t>
            </a:r>
            <a:endParaRPr lang="ro-RO" dirty="0"/>
          </a:p>
        </p:txBody>
      </p:sp>
      <p:sp>
        <p:nvSpPr>
          <p:cNvPr id="153" name="Substituent text 152"/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pPr rtl="0"/>
            <a:r>
              <a:rPr lang="ro-RO" dirty="0" smtClean="0"/>
              <a:t>Mobil</a:t>
            </a:r>
            <a:endParaRPr lang="ro-RO" dirty="0"/>
          </a:p>
        </p:txBody>
      </p:sp>
      <p:sp>
        <p:nvSpPr>
          <p:cNvPr id="296" name="Substituent text 295"/>
          <p:cNvSpPr>
            <a:spLocks noGrp="1"/>
          </p:cNvSpPr>
          <p:nvPr>
            <p:ph type="body" sz="quarter" idx="13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97" name="Substituent text 296"/>
          <p:cNvSpPr>
            <a:spLocks noGrp="1"/>
          </p:cNvSpPr>
          <p:nvPr>
            <p:ph type="body" sz="quarter" idx="13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98" name="Substituent text 297"/>
          <p:cNvSpPr>
            <a:spLocks noGrp="1"/>
          </p:cNvSpPr>
          <p:nvPr>
            <p:ph type="body" sz="quarter" idx="14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99" name="Substituent text 298"/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00" name="Substituent text 299"/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03" name="Substituent text 102"/>
          <p:cNvSpPr>
            <a:spLocks noGrp="1"/>
          </p:cNvSpPr>
          <p:nvPr>
            <p:ph type="body" sz="quarter" idx="14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04" name="Substituent text 103"/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61" name="Substituent text 160"/>
          <p:cNvSpPr>
            <a:spLocks noGrp="1"/>
          </p:cNvSpPr>
          <p:nvPr>
            <p:ph type="body" sz="quarter" idx="145"/>
          </p:nvPr>
        </p:nvSpPr>
        <p:spPr/>
        <p:txBody>
          <a:bodyPr rtlCol="0"/>
          <a:lstStyle/>
          <a:p>
            <a:pPr rtl="0"/>
            <a:r>
              <a:rPr lang="ro-RO" dirty="0" smtClean="0"/>
              <a:t>Birou</a:t>
            </a:r>
            <a:endParaRPr lang="ro-RO" dirty="0"/>
          </a:p>
        </p:txBody>
      </p:sp>
      <p:sp>
        <p:nvSpPr>
          <p:cNvPr id="162" name="Substituent text 161"/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r>
              <a:rPr lang="ro-RO" dirty="0" smtClean="0"/>
              <a:t>Mobil</a:t>
            </a:r>
            <a:endParaRPr lang="ro-RO" dirty="0"/>
          </a:p>
        </p:txBody>
      </p:sp>
      <p:sp>
        <p:nvSpPr>
          <p:cNvPr id="105" name="Substituent text 104"/>
          <p:cNvSpPr>
            <a:spLocks noGrp="1"/>
          </p:cNvSpPr>
          <p:nvPr>
            <p:ph type="body" sz="quarter" idx="14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06" name="Substituent text 105"/>
          <p:cNvSpPr>
            <a:spLocks noGrp="1"/>
          </p:cNvSpPr>
          <p:nvPr>
            <p:ph type="body" sz="quarter" idx="14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09" name="Substituent text 108"/>
          <p:cNvSpPr>
            <a:spLocks noGrp="1"/>
          </p:cNvSpPr>
          <p:nvPr>
            <p:ph type="body" sz="quarter" idx="14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10" name="Substituent text 109"/>
          <p:cNvSpPr>
            <a:spLocks noGrp="1"/>
          </p:cNvSpPr>
          <p:nvPr>
            <p:ph type="body" sz="quarter" idx="15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11" name="Substituent text 110"/>
          <p:cNvSpPr>
            <a:spLocks noGrp="1"/>
          </p:cNvSpPr>
          <p:nvPr>
            <p:ph type="body" sz="quarter" idx="15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12" name="Substituent text 111"/>
          <p:cNvSpPr>
            <a:spLocks noGrp="1"/>
          </p:cNvSpPr>
          <p:nvPr>
            <p:ph type="body" sz="quarter" idx="15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13" name="Substituent text 112"/>
          <p:cNvSpPr>
            <a:spLocks noGrp="1"/>
          </p:cNvSpPr>
          <p:nvPr>
            <p:ph type="body" sz="quarter" idx="15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70" name="Substituent text 169"/>
          <p:cNvSpPr>
            <a:spLocks noGrp="1"/>
          </p:cNvSpPr>
          <p:nvPr>
            <p:ph type="body" sz="quarter" idx="154"/>
          </p:nvPr>
        </p:nvSpPr>
        <p:spPr/>
        <p:txBody>
          <a:bodyPr rtlCol="0"/>
          <a:lstStyle/>
          <a:p>
            <a:pPr rtl="0"/>
            <a:r>
              <a:rPr lang="ro-RO" dirty="0" smtClean="0"/>
              <a:t>Birou</a:t>
            </a:r>
            <a:endParaRPr lang="ro-RO" dirty="0"/>
          </a:p>
        </p:txBody>
      </p:sp>
      <p:sp>
        <p:nvSpPr>
          <p:cNvPr id="171" name="Substituent text 170"/>
          <p:cNvSpPr>
            <a:spLocks noGrp="1"/>
          </p:cNvSpPr>
          <p:nvPr>
            <p:ph type="body" sz="quarter" idx="155"/>
          </p:nvPr>
        </p:nvSpPr>
        <p:spPr/>
        <p:txBody>
          <a:bodyPr rtlCol="0"/>
          <a:lstStyle/>
          <a:p>
            <a:pPr rtl="0"/>
            <a:r>
              <a:rPr lang="ro-RO" dirty="0" smtClean="0"/>
              <a:t>Mobil</a:t>
            </a:r>
            <a:endParaRPr lang="ro-RO" dirty="0"/>
          </a:p>
        </p:txBody>
      </p:sp>
      <p:sp>
        <p:nvSpPr>
          <p:cNvPr id="114" name="Substituent text 113"/>
          <p:cNvSpPr>
            <a:spLocks noGrp="1"/>
          </p:cNvSpPr>
          <p:nvPr>
            <p:ph type="body" sz="quarter" idx="15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15" name="Substituent text 114"/>
          <p:cNvSpPr>
            <a:spLocks noGrp="1"/>
          </p:cNvSpPr>
          <p:nvPr>
            <p:ph type="body" sz="quarter" idx="15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18" name="Substituent text 117"/>
          <p:cNvSpPr>
            <a:spLocks noGrp="1"/>
          </p:cNvSpPr>
          <p:nvPr>
            <p:ph type="body" sz="quarter" idx="15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19" name="Substituent text 118"/>
          <p:cNvSpPr>
            <a:spLocks noGrp="1"/>
          </p:cNvSpPr>
          <p:nvPr>
            <p:ph type="body" sz="quarter" idx="15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20" name="Substituent text 119"/>
          <p:cNvSpPr>
            <a:spLocks noGrp="1"/>
          </p:cNvSpPr>
          <p:nvPr>
            <p:ph type="body" sz="quarter" idx="16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21" name="Substituent text 120"/>
          <p:cNvSpPr>
            <a:spLocks noGrp="1"/>
          </p:cNvSpPr>
          <p:nvPr>
            <p:ph type="body" sz="quarter" idx="16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22" name="Substituent text 121"/>
          <p:cNvSpPr>
            <a:spLocks noGrp="1"/>
          </p:cNvSpPr>
          <p:nvPr>
            <p:ph type="body" sz="quarter" idx="16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79" name="Substituent text 178"/>
          <p:cNvSpPr>
            <a:spLocks noGrp="1"/>
          </p:cNvSpPr>
          <p:nvPr>
            <p:ph type="body" sz="quarter" idx="163"/>
          </p:nvPr>
        </p:nvSpPr>
        <p:spPr/>
        <p:txBody>
          <a:bodyPr rtlCol="0"/>
          <a:lstStyle/>
          <a:p>
            <a:pPr rtl="0"/>
            <a:r>
              <a:rPr lang="ro-RO" dirty="0" smtClean="0"/>
              <a:t>Birou</a:t>
            </a:r>
            <a:endParaRPr lang="ro-RO" dirty="0"/>
          </a:p>
        </p:txBody>
      </p:sp>
      <p:sp>
        <p:nvSpPr>
          <p:cNvPr id="180" name="Substituent text 179"/>
          <p:cNvSpPr>
            <a:spLocks noGrp="1"/>
          </p:cNvSpPr>
          <p:nvPr>
            <p:ph type="body" sz="quarter" idx="164"/>
          </p:nvPr>
        </p:nvSpPr>
        <p:spPr/>
        <p:txBody>
          <a:bodyPr rtlCol="0"/>
          <a:lstStyle/>
          <a:p>
            <a:pPr rtl="0"/>
            <a:r>
              <a:rPr lang="ro-RO" dirty="0" smtClean="0"/>
              <a:t>Mobil</a:t>
            </a:r>
            <a:endParaRPr lang="ro-RO" dirty="0"/>
          </a:p>
        </p:txBody>
      </p:sp>
      <p:sp>
        <p:nvSpPr>
          <p:cNvPr id="123" name="Substituent text 122"/>
          <p:cNvSpPr>
            <a:spLocks noGrp="1"/>
          </p:cNvSpPr>
          <p:nvPr>
            <p:ph type="body" sz="quarter" idx="16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24" name="Substituent text 123"/>
          <p:cNvSpPr>
            <a:spLocks noGrp="1"/>
          </p:cNvSpPr>
          <p:nvPr>
            <p:ph type="body" sz="quarter" idx="16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pic>
        <p:nvPicPr>
          <p:cNvPr id="183" name="Imagine 18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70" y="797615"/>
            <a:ext cx="854202" cy="485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Imagine 36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197" y="797615"/>
            <a:ext cx="854202" cy="485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Imagine 36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997" y="797615"/>
            <a:ext cx="854202" cy="485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Imagine 36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797" y="797615"/>
            <a:ext cx="854202" cy="485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Imagine 3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597" y="797615"/>
            <a:ext cx="854202" cy="485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Imagine 36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70" y="3995928"/>
            <a:ext cx="854202" cy="485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Imagine 36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197" y="3995928"/>
            <a:ext cx="854202" cy="485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Imagine 36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997" y="3995928"/>
            <a:ext cx="854202" cy="485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Imagine 37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797" y="3995928"/>
            <a:ext cx="854202" cy="485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Imagine 37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597" y="3995928"/>
            <a:ext cx="854202" cy="4858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709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rte de vizită pe verticală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01E4BF-DD33-4AAA-BB32-49F4454E37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FD9E6C-B8EF-4B8B-B50A-5CC8B03AC72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FD4DA08-A410-4210-A302-E0AF9B540D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TF00001104</Template>
  <TotalTime>0</TotalTime>
  <Words>111</Words>
  <Application>Microsoft Office PowerPoint</Application>
  <PresentationFormat>Particularizare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Fonturi utilizate</vt:lpstr>
      </vt:variant>
      <vt:variant>
        <vt:i4>2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Carte de vizită pe verticală</vt:lpstr>
      <vt:lpstr>Prezentare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2013-12-14T01:10:58Z</dcterms:created>
  <dcterms:modified xsi:type="dcterms:W3CDTF">2013-12-19T07:06:14Z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