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23" autoAdjust="0"/>
  </p:normalViewPr>
  <p:slideViewPr>
    <p:cSldViewPr snapToGrid="0">
      <p:cViewPr varScale="1">
        <p:scale>
          <a:sx n="107" d="100"/>
          <a:sy n="107" d="100"/>
        </p:scale>
        <p:origin x="114" y="4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aie_de_lucr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46776"/>
        <c:axId val="64530792"/>
      </c:barChart>
      <c:catAx>
        <c:axId val="6104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64530792"/>
        <c:crosses val="autoZero"/>
        <c:auto val="1"/>
        <c:lblAlgn val="ctr"/>
        <c:lblOffset val="100"/>
        <c:noMultiLvlLbl val="0"/>
      </c:catAx>
      <c:valAx>
        <c:axId val="6453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6104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8559B-EAA1-4219-B64B-B5890A2D0802}">
      <dgm:prSet phldrT="[Text]"/>
      <dgm:spPr/>
      <dgm:t>
        <a:bodyPr/>
        <a:lstStyle/>
        <a:p>
          <a:r>
            <a:rPr lang="ro-RO" noProof="0" dirty="0" smtClean="0"/>
            <a:t>Grup A</a:t>
          </a:r>
          <a:endParaRPr lang="ro-RO" noProof="0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n-U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n-US"/>
        </a:p>
      </dgm:t>
    </dgm:pt>
    <dgm:pt modelId="{7ADF2F46-FE32-495A-8BEF-1B62F85AD86C}">
      <dgm:prSet phldrT="[Text]"/>
      <dgm:spPr/>
      <dgm:t>
        <a:bodyPr/>
        <a:lstStyle/>
        <a:p>
          <a:r>
            <a:rPr lang="ro-RO" noProof="0" dirty="0" smtClean="0"/>
            <a:t>Grup B</a:t>
          </a:r>
          <a:endParaRPr lang="ro-RO" noProof="0" dirty="0"/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n-U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n-US"/>
        </a:p>
      </dgm:t>
    </dgm:pt>
    <dgm:pt modelId="{508F617A-6029-40BA-BDBE-75E6AC725EA5}">
      <dgm:prSet phldrT="[Text]"/>
      <dgm:spPr/>
      <dgm:t>
        <a:bodyPr/>
        <a:lstStyle/>
        <a:p>
          <a:r>
            <a:rPr lang="ro-RO" noProof="0" dirty="0" smtClean="0"/>
            <a:t>Grup C</a:t>
          </a:r>
          <a:endParaRPr lang="ro-RO" noProof="0" dirty="0"/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n-U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n-U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n-U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n-U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en-U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000" kern="1200" noProof="0" dirty="0" smtClean="0"/>
            <a:t>Grup A</a:t>
          </a:r>
          <a:endParaRPr lang="ro-RO" sz="5000" kern="1200" noProof="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000" kern="1200" noProof="0" dirty="0" smtClean="0"/>
            <a:t>Grup B</a:t>
          </a:r>
          <a:endParaRPr lang="ro-RO" sz="5000" kern="1200" noProof="0" dirty="0"/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000" kern="1200" noProof="0" dirty="0" smtClean="0"/>
            <a:t>Grup C</a:t>
          </a:r>
          <a:endParaRPr lang="ro-RO" sz="5000" kern="1200" noProof="0" dirty="0"/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00BBD24-2CD3-4852-8993-0E011AA84D43}" type="datetime1">
              <a:rPr lang="ro-RO" smtClean="0"/>
              <a:pPr algn="r" rtl="0"/>
              <a:t>19.12.2013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7FF87EB-3F2B-467D-A21E-C5D3A1C8A9B2}" type="datetime1">
              <a:rPr lang="ro-RO" smtClean="0"/>
              <a:pPr/>
              <a:t>19.12.2013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dirty="0" smtClean="0"/>
              <a:t>Clic pentru a edita stilul de subtitlu</a:t>
            </a:r>
          </a:p>
          <a:p>
            <a:pPr lvl="1" rtl="0"/>
            <a:r>
              <a:rPr lang="ro-RO" dirty="0" smtClean="0"/>
              <a:t>Al doilea nivel</a:t>
            </a:r>
          </a:p>
          <a:p>
            <a:pPr lvl="2" rtl="0"/>
            <a:r>
              <a:rPr lang="ro-RO" dirty="0" smtClean="0"/>
              <a:t>Al treilea nivel</a:t>
            </a:r>
          </a:p>
          <a:p>
            <a:pPr lvl="3" rtl="0"/>
            <a:r>
              <a:rPr lang="ro-RO" dirty="0" smtClean="0"/>
              <a:t>Al patrulea nivel</a:t>
            </a:r>
          </a:p>
          <a:p>
            <a:pPr lvl="4" rtl="0"/>
            <a:r>
              <a:rPr lang="ro-RO" dirty="0" smtClean="0"/>
              <a:t>Al cincilea nivel</a:t>
            </a:r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o-RO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69113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o-RO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98404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o-RO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6917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o-RO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3177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o-RO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98487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o-RO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3070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o-RO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5849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o-RO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9262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o-RO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8890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o-RO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0333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o-RO" dirty="0" smtClean="0"/>
              <a:t>Clic pentru a edita stilul de subtitlu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ș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titlu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o-RO" dirty="0" smtClean="0"/>
              <a:t>Clic pentru editare stiluri text Coordonator</a:t>
            </a:r>
          </a:p>
          <a:p>
            <a:pPr lvl="1" rtl="0"/>
            <a:r>
              <a:rPr lang="ro-RO" dirty="0" smtClean="0"/>
              <a:t>Al doilea nivel</a:t>
            </a:r>
          </a:p>
          <a:p>
            <a:pPr lvl="2" rtl="0"/>
            <a:r>
              <a:rPr lang="ro-RO" dirty="0" smtClean="0"/>
              <a:t>Al treilea nivel</a:t>
            </a:r>
          </a:p>
          <a:p>
            <a:pPr lvl="3" rtl="0"/>
            <a:r>
              <a:rPr lang="ro-RO" dirty="0" smtClean="0"/>
              <a:t>Al patrulea nivel</a:t>
            </a:r>
          </a:p>
          <a:p>
            <a:pPr lvl="4" rtl="0"/>
            <a:r>
              <a:rPr lang="ro-RO" dirty="0" smtClean="0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36A4D-4B79-4CA9-9B70-886F9ECCB09A}" type="datetime1">
              <a:rPr lang="ro-RO" smtClean="0"/>
              <a:t>19.12.2013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ș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 rtlCol="0"/>
          <a:lstStyle/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titlu vertical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 rtlCol="0"/>
          <a:lstStyle/>
          <a:p>
            <a:pPr lvl="0" rtl="0"/>
            <a:r>
              <a:rPr lang="ro-RO" dirty="0" smtClean="0"/>
              <a:t>Clic pentru editare stiluri text Coordonator</a:t>
            </a:r>
          </a:p>
          <a:p>
            <a:pPr lvl="1" rtl="0"/>
            <a:r>
              <a:rPr lang="ro-RO" dirty="0" smtClean="0"/>
              <a:t>Al doilea nivel</a:t>
            </a:r>
          </a:p>
          <a:p>
            <a:pPr lvl="2" rtl="0"/>
            <a:r>
              <a:rPr lang="ro-RO" dirty="0" smtClean="0"/>
              <a:t>Al treilea nivel</a:t>
            </a:r>
          </a:p>
          <a:p>
            <a:pPr lvl="3" rtl="0"/>
            <a:r>
              <a:rPr lang="ro-RO" dirty="0" smtClean="0"/>
              <a:t>Al patrulea nivel</a:t>
            </a:r>
          </a:p>
          <a:p>
            <a:pPr lvl="4" rtl="0"/>
            <a:r>
              <a:rPr lang="ro-RO" dirty="0" smtClean="0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9EFA1A-AE41-421F-B5BA-1052490F0D9D}" type="datetime1">
              <a:rPr lang="ro-RO" smtClean="0"/>
              <a:t>19.12.2013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o-RO" dirty="0" smtClean="0"/>
              <a:t>Clic pentru editare stiluri text Coordonator</a:t>
            </a:r>
          </a:p>
          <a:p>
            <a:pPr lvl="1" rtl="0"/>
            <a:r>
              <a:rPr lang="ro-RO" dirty="0" smtClean="0"/>
              <a:t>Al doilea nivel</a:t>
            </a:r>
          </a:p>
          <a:p>
            <a:pPr lvl="2" rtl="0"/>
            <a:r>
              <a:rPr lang="ro-RO" dirty="0" smtClean="0"/>
              <a:t>Al treilea nivel</a:t>
            </a:r>
          </a:p>
          <a:p>
            <a:pPr lvl="3" rtl="0"/>
            <a:r>
              <a:rPr lang="ro-RO" dirty="0" smtClean="0"/>
              <a:t>Al patrulea nivel</a:t>
            </a:r>
          </a:p>
          <a:p>
            <a:pPr lvl="4" rtl="0"/>
            <a:r>
              <a:rPr lang="ro-RO" dirty="0" smtClean="0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7CA653-E6A6-4026-8A4C-EFDA09881877}" type="datetime1">
              <a:rPr lang="ro-RO" smtClean="0"/>
              <a:t>19.12.2013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tet secțiu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ro-RO" dirty="0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o-RO" dirty="0" smtClean="0"/>
              <a:t>Clic pentru editare stiluri text Coordonator</a:t>
            </a:r>
          </a:p>
          <a:p>
            <a:pPr lvl="1" rtl="0"/>
            <a:r>
              <a:rPr lang="ro-RO" dirty="0" smtClean="0"/>
              <a:t>Al doilea nivel</a:t>
            </a:r>
          </a:p>
          <a:p>
            <a:pPr lvl="2" rtl="0"/>
            <a:r>
              <a:rPr lang="ro-RO" dirty="0" smtClean="0"/>
              <a:t>Al treilea nivel</a:t>
            </a:r>
          </a:p>
          <a:p>
            <a:pPr lvl="3" rtl="0"/>
            <a:r>
              <a:rPr lang="ro-RO" dirty="0" smtClean="0"/>
              <a:t>Al patrulea nivel</a:t>
            </a:r>
          </a:p>
          <a:p>
            <a:pPr lvl="4" rtl="0"/>
            <a:r>
              <a:rPr lang="ro-RO" dirty="0" smtClean="0"/>
              <a:t>Al cincilea nivel</a:t>
            </a: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o-RO" dirty="0" smtClean="0"/>
              <a:t>Clic pentru editare stiluri text Coordonator</a:t>
            </a:r>
          </a:p>
          <a:p>
            <a:pPr lvl="1" rtl="0"/>
            <a:r>
              <a:rPr lang="ro-RO" dirty="0" smtClean="0"/>
              <a:t>Al doilea nivel</a:t>
            </a:r>
          </a:p>
          <a:p>
            <a:pPr lvl="2" rtl="0"/>
            <a:r>
              <a:rPr lang="ro-RO" dirty="0" smtClean="0"/>
              <a:t>Al treilea nivel</a:t>
            </a:r>
          </a:p>
          <a:p>
            <a:pPr lvl="3" rtl="0"/>
            <a:r>
              <a:rPr lang="ro-RO" dirty="0" smtClean="0"/>
              <a:t>Al patrulea nivel</a:t>
            </a:r>
          </a:p>
          <a:p>
            <a:pPr lvl="4" rtl="0"/>
            <a:r>
              <a:rPr lang="ro-RO" dirty="0" smtClean="0"/>
              <a:t>Al cincilea nivel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0AFEB6-5945-4FAB-8961-A0C60EE37B7D}" type="datetime1">
              <a:rPr lang="ro-RO" smtClean="0"/>
              <a:t>19.12.2013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o-RO" dirty="0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o-RO" dirty="0" smtClean="0"/>
              <a:t>Clic pentru editare stiluri text Coordonator</a:t>
            </a:r>
          </a:p>
          <a:p>
            <a:pPr lvl="1" rtl="0"/>
            <a:r>
              <a:rPr lang="ro-RO" dirty="0" smtClean="0"/>
              <a:t>Al doilea nivel</a:t>
            </a:r>
          </a:p>
          <a:p>
            <a:pPr lvl="2" rtl="0"/>
            <a:r>
              <a:rPr lang="ro-RO" dirty="0" smtClean="0"/>
              <a:t>Al treilea nivel</a:t>
            </a:r>
          </a:p>
          <a:p>
            <a:pPr lvl="3" rtl="0"/>
            <a:r>
              <a:rPr lang="ro-RO" dirty="0" smtClean="0"/>
              <a:t>Al patrulea nivel</a:t>
            </a:r>
          </a:p>
          <a:p>
            <a:pPr lvl="4" rtl="0"/>
            <a:r>
              <a:rPr lang="ro-RO" dirty="0" smtClean="0"/>
              <a:t>Al cincilea nivel</a:t>
            </a:r>
            <a:endParaRPr lang="ro-RO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o-RO" dirty="0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o-RO" dirty="0" smtClean="0"/>
              <a:t>Clic pentru editare stiluri text Coordonator</a:t>
            </a:r>
          </a:p>
          <a:p>
            <a:pPr lvl="1" rtl="0"/>
            <a:r>
              <a:rPr lang="ro-RO" dirty="0" smtClean="0"/>
              <a:t>Al doilea nivel</a:t>
            </a:r>
          </a:p>
          <a:p>
            <a:pPr lvl="2" rtl="0"/>
            <a:r>
              <a:rPr lang="ro-RO" dirty="0" smtClean="0"/>
              <a:t>Al treilea nivel</a:t>
            </a:r>
          </a:p>
          <a:p>
            <a:pPr lvl="3" rtl="0"/>
            <a:r>
              <a:rPr lang="ro-RO" dirty="0" smtClean="0"/>
              <a:t>Al patrulea nivel</a:t>
            </a:r>
          </a:p>
          <a:p>
            <a:pPr lvl="4" rtl="0"/>
            <a:r>
              <a:rPr lang="ro-RO" dirty="0" smtClean="0"/>
              <a:t>Al cincilea nivel</a:t>
            </a:r>
            <a:endParaRPr lang="ro-RO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CBFE1-158B-4F3A-A19B-A718C0458273}" type="datetime1">
              <a:rPr lang="ro-RO" smtClean="0"/>
              <a:t>19.12.2013</a:t>
            </a:fld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7AE495-1389-4584-AE0A-3834CACA9C7F}" type="datetime1">
              <a:rPr lang="ro-RO" smtClean="0"/>
              <a:t>19.12.2013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57939-03F7-4E34-A2B4-5FD267704A6C}" type="datetime1">
              <a:rPr lang="ro-RO" smtClean="0"/>
              <a:t>19.12.2013</a:t>
            </a:fld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o-RO" dirty="0" smtClean="0"/>
              <a:t>Clic pentru editare stiluri text Coordonator</a:t>
            </a:r>
          </a:p>
          <a:p>
            <a:pPr lvl="1" rtl="0"/>
            <a:r>
              <a:rPr lang="ro-RO" dirty="0" smtClean="0"/>
              <a:t>Al doilea nivel</a:t>
            </a:r>
          </a:p>
          <a:p>
            <a:pPr lvl="2" rtl="0"/>
            <a:r>
              <a:rPr lang="ro-RO" dirty="0" smtClean="0"/>
              <a:t>Al treilea nivel</a:t>
            </a:r>
          </a:p>
          <a:p>
            <a:pPr lvl="3" rtl="0"/>
            <a:r>
              <a:rPr lang="ro-RO" dirty="0" smtClean="0"/>
              <a:t>Al patrulea nivel</a:t>
            </a:r>
          </a:p>
          <a:p>
            <a:pPr lvl="4" rtl="0"/>
            <a:r>
              <a:rPr lang="ro-RO" dirty="0" smtClean="0"/>
              <a:t>Al cincilea nivel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o-RO" dirty="0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1DAF78-8CE9-4917-B52E-3C06D03A1636}" type="datetime1">
              <a:rPr lang="ro-RO" smtClean="0"/>
              <a:t>19.12.2013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o-RO" dirty="0" smtClean="0"/>
              <a:t>Faceți clic pe pictogramă pentru a adăuga o imagine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o-RO" dirty="0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486918-553D-4AB0-B0EC-D19AC5A2A054}" type="datetime1">
              <a:rPr lang="ro-RO" smtClean="0"/>
              <a:t>19.12.2013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eptunghi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9" name="Dreptunghi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8" name="Dreptunghi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dirty="0"/>
              <a:t>Clic pentru a edita stilul de subtitlu</a:t>
            </a:r>
          </a:p>
          <a:p>
            <a:pPr lvl="1" rtl="0"/>
            <a:r>
              <a:rPr lang="ro-RO" dirty="0"/>
              <a:t>Al doilea nivel</a:t>
            </a:r>
          </a:p>
          <a:p>
            <a:pPr lvl="2" rtl="0"/>
            <a:r>
              <a:rPr lang="ro-RO" dirty="0"/>
              <a:t>Al treilea nivel</a:t>
            </a:r>
          </a:p>
          <a:p>
            <a:pPr lvl="3" rtl="0"/>
            <a:r>
              <a:rPr lang="ro-RO" dirty="0"/>
              <a:t>Al patrulea nivel</a:t>
            </a:r>
          </a:p>
          <a:p>
            <a:pPr lvl="4" rtl="0"/>
            <a:r>
              <a:rPr lang="ro-RO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8BBA-8915-41B1-86F5-4E6929B8BD56}" type="datetime1">
              <a:rPr lang="ro-RO" smtClean="0"/>
              <a:pPr/>
              <a:t>19.12.2013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 dirty="0" smtClean="0"/>
              <a:t>‹#›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Aspect titlu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Aspect titlu și conținut cu listă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o-RO" dirty="0" smtClean="0"/>
              <a:t>Adăugați aici primul punct din lista cu marcatori</a:t>
            </a:r>
          </a:p>
          <a:p>
            <a:pPr rtl="0"/>
            <a:r>
              <a:rPr lang="ro-RO" dirty="0" smtClean="0"/>
              <a:t>Adăugați aici al doilea punct din lista cu marcatori</a:t>
            </a:r>
          </a:p>
          <a:p>
            <a:pPr rtl="0"/>
            <a:r>
              <a:rPr lang="ro-RO" dirty="0" smtClean="0"/>
              <a:t>Adăugați aici al treilea punct din lista cu marcatori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Aspect titlu și conținut cu diagramă</a:t>
            </a:r>
            <a:endParaRPr lang="ro-RO" dirty="0"/>
          </a:p>
        </p:txBody>
      </p:sp>
      <p:graphicFrame>
        <p:nvGraphicFramePr>
          <p:cNvPr id="6" name="Substituent conținut 5" descr="Diagramă coloană grupată" title="Diagramă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986594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Aspect cu două tipuri de conținut cu tabel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o-RO" dirty="0" smtClean="0"/>
              <a:t>Primul punct din lista cu marcatori aici</a:t>
            </a:r>
          </a:p>
          <a:p>
            <a:pPr rtl="0"/>
            <a:r>
              <a:rPr lang="ro-RO" dirty="0" smtClean="0"/>
              <a:t>Al doilea punct din lista cu marcatori aici</a:t>
            </a:r>
          </a:p>
          <a:p>
            <a:pPr rtl="0"/>
            <a:r>
              <a:rPr lang="ro-RO" dirty="0" smtClean="0"/>
              <a:t>Al treilea punct din lista cu marcatori aici</a:t>
            </a:r>
            <a:endParaRPr lang="ro-RO" dirty="0"/>
          </a:p>
        </p:txBody>
      </p:sp>
      <p:graphicFrame>
        <p:nvGraphicFramePr>
          <p:cNvPr id="5" name="Substituent conținut 4" descr="Tabel eșantion cu 3 coloane, 4 rânduri" title="Tabel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63019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pPr rtl="0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o-RO" dirty="0" smtClean="0"/>
                        <a:t>Grup 1</a:t>
                      </a:r>
                      <a:endParaRPr lang="ro-R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o-RO" dirty="0" smtClean="0"/>
                        <a:t>Grup 2</a:t>
                      </a:r>
                      <a:endParaRPr lang="ro-RO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ro-RO" dirty="0" smtClean="0"/>
                        <a:t>Curs 1</a:t>
                      </a:r>
                      <a:endParaRPr lang="ro-R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o-RO" dirty="0" smtClean="0"/>
                        <a:t>82</a:t>
                      </a:r>
                      <a:endParaRPr lang="ro-R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o-RO" dirty="0" smtClean="0"/>
                        <a:t>95</a:t>
                      </a:r>
                      <a:endParaRPr lang="ro-RO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ro-RO" dirty="0" smtClean="0"/>
                        <a:t>Curs 2</a:t>
                      </a:r>
                      <a:endParaRPr lang="ro-R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o-RO" dirty="0" smtClean="0"/>
                        <a:t>76</a:t>
                      </a:r>
                      <a:endParaRPr lang="ro-R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o-RO" dirty="0" smtClean="0"/>
                        <a:t>88</a:t>
                      </a:r>
                      <a:endParaRPr lang="ro-RO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ro-RO" dirty="0" smtClean="0"/>
                        <a:t>Curs 3</a:t>
                      </a:r>
                      <a:endParaRPr lang="ro-R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o-RO" dirty="0" smtClean="0"/>
                        <a:t>84</a:t>
                      </a:r>
                      <a:endParaRPr lang="ro-R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o-RO" dirty="0" smtClean="0"/>
                        <a:t>90</a:t>
                      </a:r>
                      <a:endParaRPr lang="ro-RO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Aspect cu două tipuri de conținut cu </a:t>
            </a:r>
            <a:r>
              <a:rPr lang="ro-RO" dirty="0" err="1" smtClean="0"/>
              <a:t>SmartArt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o-RO" dirty="0" smtClean="0"/>
              <a:t>Primul punct din lista cu marcatori aici</a:t>
            </a:r>
          </a:p>
          <a:p>
            <a:pPr rtl="0"/>
            <a:r>
              <a:rPr lang="ro-RO" dirty="0" smtClean="0"/>
              <a:t>Al doilea punct din lista cu marcatori aici</a:t>
            </a:r>
          </a:p>
          <a:p>
            <a:pPr rtl="0"/>
            <a:r>
              <a:rPr lang="ro-RO" dirty="0" smtClean="0"/>
              <a:t>Al treilea punct din lista cu marcatori aici</a:t>
            </a:r>
            <a:endParaRPr lang="ro-RO" dirty="0"/>
          </a:p>
        </p:txBody>
      </p:sp>
      <p:graphicFrame>
        <p:nvGraphicFramePr>
          <p:cNvPr id="5" name="Substituent conținut 4" descr="Venn de bază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1260817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 cu nuanță albastră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TF00001095</Template>
  <TotalTime>0</TotalTime>
  <Words>136</Words>
  <Application>Microsoft Office PowerPoint</Application>
  <PresentationFormat>Ecran lat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Gradient cu nuanță albastră 16x9</vt:lpstr>
      <vt:lpstr>Aspect titlu</vt:lpstr>
      <vt:lpstr>Aspect titlu și conținut cu listă</vt:lpstr>
      <vt:lpstr>Aspect titlu și conținut cu diagramă</vt:lpstr>
      <vt:lpstr>Aspect cu două tipuri de conținut cu tabel</vt:lpstr>
      <vt:lpstr>Aspect cu două tipuri de conținut cu SmartArt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2013-12-14T00:40:23Z</dcterms:created>
  <dcterms:modified xsi:type="dcterms:W3CDTF">2013-12-19T06:59:15Z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