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p:cViewPr varScale="1">
        <p:scale>
          <a:sx n="78" d="100"/>
          <a:sy n="78" d="100"/>
        </p:scale>
        <p:origin x="2850"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300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ro-RO" sz="1200"/>
            </a:lvl1pPr>
          </a:lstStyle>
          <a:p>
            <a:endParaRPr lang="ro-RO"/>
          </a:p>
        </p:txBody>
      </p:sp>
      <p:sp>
        <p:nvSpPr>
          <p:cNvPr id="3" name="Substituent dată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ro-RO" sz="1200"/>
            </a:lvl1pPr>
          </a:lstStyle>
          <a:p>
            <a:fld id="{EB35ECFD-263A-4767-8236-16D8A87E7B97}" type="datetime1">
              <a:rPr lang="ro-RO" smtClean="0"/>
              <a:t>03.12.2013</a:t>
            </a:fld>
            <a:endParaRPr lang="ro-RO" dirty="0"/>
          </a:p>
        </p:txBody>
      </p:sp>
      <p:sp>
        <p:nvSpPr>
          <p:cNvPr id="4" name="Substituent subsol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ro-RO" sz="1200"/>
            </a:lvl1pPr>
          </a:lstStyle>
          <a:p>
            <a:endParaRPr lang="ro-RO" dirty="0"/>
          </a:p>
        </p:txBody>
      </p:sp>
      <p:sp>
        <p:nvSpPr>
          <p:cNvPr id="5" name="Substituent număr diapozitiv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ro-RO" sz="1200"/>
            </a:lvl1pPr>
          </a:lstStyle>
          <a:p>
            <a:fld id="{4E29D1FE-C207-4476-99C1-A7028091A9CD}" type="slidenum">
              <a:rPr lang="ro-RO" smtClean="0"/>
              <a:t>‹#›</a:t>
            </a:fld>
            <a:endParaRPr lang="ro-RO"/>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ro-RO" sz="1200"/>
            </a:lvl1pPr>
          </a:lstStyle>
          <a:p>
            <a:endParaRPr lang="ro-RO" noProof="0" dirty="0"/>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ro-RO" sz="1200"/>
            </a:lvl1pPr>
          </a:lstStyle>
          <a:p>
            <a:fld id="{17B9F8A4-5D31-4EEC-9401-36F33089EB84}" type="datetime1">
              <a:rPr lang="ro-RO" noProof="0" smtClean="0"/>
              <a:pPr/>
              <a:t>03.12.2013</a:t>
            </a:fld>
            <a:endParaRPr lang="ro-RO" noProof="0" dirty="0"/>
          </a:p>
        </p:txBody>
      </p:sp>
      <p:sp>
        <p:nvSpPr>
          <p:cNvPr id="4" name="Substituent imagine diapozitiv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ro-RO" noProof="0" dirty="0"/>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ro-RO" sz="1200"/>
            </a:lvl1pPr>
          </a:lstStyle>
          <a:p>
            <a:endParaRPr lang="ro-RO" noProof="0" dirty="0"/>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ro-RO" sz="1200"/>
            </a:lvl1pPr>
          </a:lstStyle>
          <a:p>
            <a:fld id="{AC7710D8-8C21-4D48-B89D-C2D2CB3EC4C7}" type="slidenum">
              <a:rPr lang="ro-RO" noProof="0" smtClean="0"/>
              <a:t>‹#›</a:t>
            </a:fld>
            <a:endParaRPr lang="ro-RO" noProof="0" dirty="0"/>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lang="ro-RO" sz="1200" kern="1200">
        <a:solidFill>
          <a:schemeClr val="tx1"/>
        </a:solidFill>
        <a:latin typeface="+mn-lt"/>
        <a:ea typeface="+mn-ea"/>
        <a:cs typeface="+mn-cs"/>
      </a:defRPr>
    </a:lvl1pPr>
    <a:lvl2pPr marL="457200" algn="l" defTabSz="914400" rtl="0" eaLnBrk="1" latinLnBrk="0" hangingPunct="1">
      <a:defRPr lang="ro-RO" sz="1200" kern="1200">
        <a:solidFill>
          <a:schemeClr val="tx1"/>
        </a:solidFill>
        <a:latin typeface="+mn-lt"/>
        <a:ea typeface="+mn-ea"/>
        <a:cs typeface="+mn-cs"/>
      </a:defRPr>
    </a:lvl2pPr>
    <a:lvl3pPr marL="914400" algn="l" defTabSz="914400" rtl="0" eaLnBrk="1" latinLnBrk="0" hangingPunct="1">
      <a:defRPr lang="ro-RO" sz="1200" kern="1200">
        <a:solidFill>
          <a:schemeClr val="tx1"/>
        </a:solidFill>
        <a:latin typeface="+mn-lt"/>
        <a:ea typeface="+mn-ea"/>
        <a:cs typeface="+mn-cs"/>
      </a:defRPr>
    </a:lvl3pPr>
    <a:lvl4pPr marL="1371600" algn="l" defTabSz="914400" rtl="0" eaLnBrk="1" latinLnBrk="0" hangingPunct="1">
      <a:defRPr lang="ro-RO" sz="1200" kern="1200">
        <a:solidFill>
          <a:schemeClr val="tx1"/>
        </a:solidFill>
        <a:latin typeface="+mn-lt"/>
        <a:ea typeface="+mn-ea"/>
        <a:cs typeface="+mn-cs"/>
      </a:defRPr>
    </a:lvl4pPr>
    <a:lvl5pPr marL="1828800" algn="l" defTabSz="914400" rtl="0" eaLnBrk="1" latinLnBrk="0" hangingPunct="1">
      <a:defRPr lang="ro-RO" sz="1200" kern="1200">
        <a:solidFill>
          <a:schemeClr val="tx1"/>
        </a:solidFill>
        <a:latin typeface="+mn-lt"/>
        <a:ea typeface="+mn-ea"/>
        <a:cs typeface="+mn-cs"/>
      </a:defRPr>
    </a:lvl5pPr>
    <a:lvl6pPr marL="2286000" algn="l" defTabSz="914400" rtl="0" eaLnBrk="1" latinLnBrk="0" hangingPunct="1">
      <a:defRPr lang="ro-RO" sz="1200" kern="1200">
        <a:solidFill>
          <a:schemeClr val="tx1"/>
        </a:solidFill>
        <a:latin typeface="+mn-lt"/>
        <a:ea typeface="+mn-ea"/>
        <a:cs typeface="+mn-cs"/>
      </a:defRPr>
    </a:lvl6pPr>
    <a:lvl7pPr marL="2743200" algn="l" defTabSz="914400" rtl="0" eaLnBrk="1" latinLnBrk="0" hangingPunct="1">
      <a:defRPr lang="ro-RO" sz="1200" kern="1200">
        <a:solidFill>
          <a:schemeClr val="tx1"/>
        </a:solidFill>
        <a:latin typeface="+mn-lt"/>
        <a:ea typeface="+mn-ea"/>
        <a:cs typeface="+mn-cs"/>
      </a:defRPr>
    </a:lvl7pPr>
    <a:lvl8pPr marL="3200400" algn="l" defTabSz="914400" rtl="0" eaLnBrk="1" latinLnBrk="0" hangingPunct="1">
      <a:defRPr lang="ro-RO" sz="1200" kern="1200">
        <a:solidFill>
          <a:schemeClr val="tx1"/>
        </a:solidFill>
        <a:latin typeface="+mn-lt"/>
        <a:ea typeface="+mn-ea"/>
        <a:cs typeface="+mn-cs"/>
      </a:defRPr>
    </a:lvl8pPr>
    <a:lvl9pPr marL="3657600" algn="l" defTabSz="914400" rtl="0" eaLnBrk="1" latinLnBrk="0" hangingPunct="1">
      <a:defRPr lang="ro-RO"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p:cNvSpPr>
            <a:spLocks noGrp="1"/>
          </p:cNvSpPr>
          <p:nvPr>
            <p:ph type="sldNum" sz="quarter" idx="10"/>
          </p:nvPr>
        </p:nvSpPr>
        <p:spPr/>
        <p:txBody>
          <a:bodyPr/>
          <a:lstStyle/>
          <a:p>
            <a:fld id="{AC7710D8-8C21-4D48-B89D-C2D2CB3EC4C7}" type="slidenum">
              <a:rPr lang="ro-RO" smtClean="0"/>
              <a:pPr/>
              <a:t>1</a:t>
            </a:fld>
            <a:endParaRPr lang="ro-RO"/>
          </a:p>
        </p:txBody>
      </p:sp>
      <p:sp>
        <p:nvSpPr>
          <p:cNvPr id="6" name="Substituent imagine diapozitiv 5"/>
          <p:cNvSpPr>
            <a:spLocks noGrp="1" noRot="1" noChangeAspect="1"/>
          </p:cNvSpPr>
          <p:nvPr>
            <p:ph type="sldImg"/>
          </p:nvPr>
        </p:nvSpPr>
        <p:spPr/>
      </p:sp>
      <p:sp>
        <p:nvSpPr>
          <p:cNvPr id="7" name="Substituent note 6"/>
          <p:cNvSpPr>
            <a:spLocks noGrp="1"/>
          </p:cNvSpPr>
          <p:nvPr>
            <p:ph type="body" idx="1"/>
          </p:nvPr>
        </p:nvSpPr>
        <p:spPr/>
        <p:txBody>
          <a:bodyPr/>
          <a:lstStyle/>
          <a:p>
            <a:r>
              <a:rPr lang="ro-RO" dirty="0" smtClean="0"/>
              <a:t>Pentru a modifica acest fluturaș, selectați pur și simplu textul eșantion, apoi introduceți detaliile despre eveniment. Sau, dacă preferați să începeți de la zero, apăsați pe butonul Diapozitiv nou de pe fila Pornire pentru a insera o pagină nouă.</a:t>
            </a:r>
            <a:r>
              <a:rPr lang="ro-RO" baseline="0" dirty="0" smtClean="0"/>
              <a:t> Acum introduceți textul dvs. în substituenții necompletați.</a:t>
            </a:r>
            <a:endParaRPr lang="ro-RO" dirty="0"/>
          </a:p>
        </p:txBody>
      </p:sp>
    </p:spTree>
    <p:extLst>
      <p:ext uri="{BB962C8B-B14F-4D97-AF65-F5344CB8AC3E}">
        <p14:creationId xmlns:p14="http://schemas.microsoft.com/office/powerpoint/2010/main" val="3039479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uturaș 8.5 x 11">
    <p:spTree>
      <p:nvGrpSpPr>
        <p:cNvPr id="1" name=""/>
        <p:cNvGrpSpPr/>
        <p:nvPr/>
      </p:nvGrpSpPr>
      <p:grpSpPr>
        <a:xfrm>
          <a:off x="0" y="0"/>
          <a:ext cx="0" cy="0"/>
          <a:chOff x="0" y="0"/>
          <a:chExt cx="0" cy="0"/>
        </a:xfrm>
      </p:grpSpPr>
      <p:sp>
        <p:nvSpPr>
          <p:cNvPr id="9" name="Substituent text 8"/>
          <p:cNvSpPr>
            <a:spLocks noGrp="1"/>
          </p:cNvSpPr>
          <p:nvPr>
            <p:ph type="body" sz="quarter" idx="10" hasCustomPrompt="1"/>
          </p:nvPr>
        </p:nvSpPr>
        <p:spPr>
          <a:xfrm>
            <a:off x="710816" y="823067"/>
            <a:ext cx="4422658" cy="976977"/>
          </a:xfrm>
        </p:spPr>
        <p:txBody>
          <a:bodyPr lIns="0" tIns="0" rIns="0" bIns="0" anchor="t">
            <a:noAutofit/>
          </a:bodyPr>
          <a:lstStyle>
            <a:lvl1pPr marL="0" indent="0" latinLnBrk="0">
              <a:lnSpc>
                <a:spcPct val="82000"/>
              </a:lnSpc>
              <a:spcBef>
                <a:spcPts val="0"/>
              </a:spcBef>
              <a:buNone/>
              <a:defRPr lang="ro-RO" sz="5800" cap="all" baseline="0">
                <a:solidFill>
                  <a:schemeClr val="tx2"/>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dirty="0"/>
              <a:t>Adăugați text</a:t>
            </a:r>
          </a:p>
        </p:txBody>
      </p:sp>
      <p:sp>
        <p:nvSpPr>
          <p:cNvPr id="11" name="Substituent text 8"/>
          <p:cNvSpPr>
            <a:spLocks noGrp="1"/>
          </p:cNvSpPr>
          <p:nvPr>
            <p:ph type="body" sz="quarter" idx="12" hasCustomPrompt="1"/>
          </p:nvPr>
        </p:nvSpPr>
        <p:spPr>
          <a:xfrm>
            <a:off x="710816" y="1928578"/>
            <a:ext cx="4422658" cy="2011597"/>
          </a:xfrm>
        </p:spPr>
        <p:txBody>
          <a:bodyPr lIns="0" tIns="0" rIns="0" bIns="0" anchor="t">
            <a:noAutofit/>
          </a:bodyPr>
          <a:lstStyle>
            <a:lvl1pPr marL="0" indent="0" latinLnBrk="0">
              <a:lnSpc>
                <a:spcPct val="82000"/>
              </a:lnSpc>
              <a:spcBef>
                <a:spcPts val="0"/>
              </a:spcBef>
              <a:buNone/>
              <a:defRPr lang="ro-RO" sz="5800" cap="all" baseline="0">
                <a:solidFill>
                  <a:schemeClr val="accent1"/>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dirty="0"/>
              <a:t>Adăugați text</a:t>
            </a:r>
          </a:p>
        </p:txBody>
      </p:sp>
      <p:sp>
        <p:nvSpPr>
          <p:cNvPr id="12" name="Substituent text 8"/>
          <p:cNvSpPr>
            <a:spLocks noGrp="1"/>
          </p:cNvSpPr>
          <p:nvPr>
            <p:ph type="body" sz="quarter" idx="13" hasCustomPrompt="1"/>
          </p:nvPr>
        </p:nvSpPr>
        <p:spPr>
          <a:xfrm>
            <a:off x="710816" y="4216400"/>
            <a:ext cx="4422658" cy="557480"/>
          </a:xfrm>
        </p:spPr>
        <p:txBody>
          <a:bodyPr lIns="0" tIns="0" rIns="0" bIns="0" anchor="ctr">
            <a:noAutofit/>
          </a:bodyPr>
          <a:lstStyle>
            <a:lvl1pPr marL="0" indent="0" latinLnBrk="0">
              <a:lnSpc>
                <a:spcPct val="82000"/>
              </a:lnSpc>
              <a:spcBef>
                <a:spcPts val="0"/>
              </a:spcBef>
              <a:buNone/>
              <a:defRPr lang="ro-RO" sz="2400" cap="all" baseline="0">
                <a:solidFill>
                  <a:schemeClr val="accent1"/>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13" name="Substituent text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lang="ro-RO" sz="3800" cap="none" baseline="0">
                <a:solidFill>
                  <a:schemeClr val="tx2"/>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15" name="Substituent text 8"/>
          <p:cNvSpPr>
            <a:spLocks noGrp="1"/>
          </p:cNvSpPr>
          <p:nvPr>
            <p:ph type="body" sz="quarter" idx="16" hasCustomPrompt="1"/>
          </p:nvPr>
        </p:nvSpPr>
        <p:spPr>
          <a:xfrm>
            <a:off x="710816" y="5916863"/>
            <a:ext cx="4422658" cy="557480"/>
          </a:xfrm>
        </p:spPr>
        <p:txBody>
          <a:bodyPr lIns="0" tIns="0" rIns="0" bIns="0" anchor="ctr">
            <a:noAutofit/>
          </a:bodyPr>
          <a:lstStyle>
            <a:lvl1pPr marL="0" indent="0" latinLnBrk="0">
              <a:lnSpc>
                <a:spcPct val="82000"/>
              </a:lnSpc>
              <a:spcBef>
                <a:spcPts val="0"/>
              </a:spcBef>
              <a:buNone/>
              <a:defRPr lang="ro-RO" sz="2400" cap="all" baseline="0">
                <a:solidFill>
                  <a:schemeClr val="accent1"/>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16" name="Substituent text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lang="ro-RO" sz="3800" cap="none" baseline="0">
                <a:solidFill>
                  <a:schemeClr val="tx2"/>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17" name="Substituent text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lang="ro-RO" sz="1400" cap="none" baseline="0">
                <a:solidFill>
                  <a:schemeClr val="accent1"/>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18" name="Substituent text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lang="ro-RO" sz="1400" cap="none" baseline="0">
                <a:solidFill>
                  <a:schemeClr val="tx2"/>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19" name="Substituent text 8"/>
          <p:cNvSpPr>
            <a:spLocks noGrp="1"/>
          </p:cNvSpPr>
          <p:nvPr>
            <p:ph type="body" sz="quarter" idx="20" hasCustomPrompt="1"/>
          </p:nvPr>
        </p:nvSpPr>
        <p:spPr>
          <a:xfrm>
            <a:off x="710816" y="9022597"/>
            <a:ext cx="4422658" cy="562274"/>
          </a:xfrm>
        </p:spPr>
        <p:txBody>
          <a:bodyPr lIns="0" tIns="0" rIns="0" bIns="0" anchor="ctr">
            <a:noAutofit/>
          </a:bodyPr>
          <a:lstStyle>
            <a:lvl1pPr marL="0" indent="0" latinLnBrk="0">
              <a:lnSpc>
                <a:spcPct val="82000"/>
              </a:lnSpc>
              <a:spcBef>
                <a:spcPts val="0"/>
              </a:spcBef>
              <a:buNone/>
              <a:defRPr lang="ro-RO" sz="2400" cap="all" baseline="0">
                <a:solidFill>
                  <a:schemeClr val="accent1"/>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20" name="Substituent text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lang="ro-RO" sz="2400" cap="all" baseline="0">
                <a:solidFill>
                  <a:schemeClr val="tx2"/>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21" name="Substituent text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lang="ro-RO" sz="2400" cap="all" baseline="0">
                <a:solidFill>
                  <a:schemeClr val="accent1"/>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22" name="Substituent text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lang="ro-RO" sz="1400" cap="none" baseline="0">
                <a:solidFill>
                  <a:schemeClr val="tx2"/>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25" name="Substituent text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lang="ro-RO" sz="2400" cap="all" baseline="0">
                <a:solidFill>
                  <a:schemeClr val="accent1"/>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26" name="Substituent text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lang="ro-RO" sz="1400" cap="none" baseline="0">
                <a:solidFill>
                  <a:schemeClr val="tx2"/>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27" name="Substituent text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lang="ro-RO" sz="2400" cap="all" baseline="0">
                <a:solidFill>
                  <a:schemeClr val="accent1"/>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28" name="Substituent text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lang="ro-RO" sz="1400" cap="none" baseline="0">
                <a:solidFill>
                  <a:schemeClr val="tx2"/>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29" name="Substituent text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lang="ro-RO" sz="2400" cap="all" baseline="0">
                <a:solidFill>
                  <a:schemeClr val="accent1"/>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
        <p:nvSpPr>
          <p:cNvPr id="30" name="Substituent text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lang="ro-RO" sz="1400" cap="none" baseline="0">
                <a:solidFill>
                  <a:schemeClr val="tx2"/>
                </a:solidFill>
                <a:latin typeface="+mj-lt"/>
              </a:defRPr>
            </a:lvl1pPr>
            <a:lvl2pPr marL="0" indent="0" latinLnBrk="0">
              <a:lnSpc>
                <a:spcPct val="100000"/>
              </a:lnSpc>
              <a:spcBef>
                <a:spcPts val="0"/>
              </a:spcBef>
              <a:buNone/>
              <a:defRPr lang="ro-RO" sz="2000">
                <a:solidFill>
                  <a:schemeClr val="tx1">
                    <a:lumMod val="75000"/>
                    <a:lumOff val="25000"/>
                  </a:schemeClr>
                </a:solidFill>
              </a:defRPr>
            </a:lvl2pPr>
            <a:lvl3pPr marL="0" indent="0" latinLnBrk="0">
              <a:lnSpc>
                <a:spcPct val="100000"/>
              </a:lnSpc>
              <a:spcBef>
                <a:spcPts val="0"/>
              </a:spcBef>
              <a:buNone/>
              <a:defRPr lang="ro-RO" sz="2000">
                <a:solidFill>
                  <a:schemeClr val="tx1">
                    <a:lumMod val="75000"/>
                    <a:lumOff val="25000"/>
                  </a:schemeClr>
                </a:solidFill>
              </a:defRPr>
            </a:lvl3pPr>
            <a:lvl4pPr marL="0" indent="0" latinLnBrk="0">
              <a:lnSpc>
                <a:spcPct val="100000"/>
              </a:lnSpc>
              <a:spcBef>
                <a:spcPts val="0"/>
              </a:spcBef>
              <a:buNone/>
              <a:defRPr lang="ro-RO" sz="2000">
                <a:solidFill>
                  <a:schemeClr val="tx1">
                    <a:lumMod val="75000"/>
                    <a:lumOff val="25000"/>
                  </a:schemeClr>
                </a:solidFill>
              </a:defRPr>
            </a:lvl4pPr>
            <a:lvl5pPr marL="0" indent="0" latinLnBrk="0">
              <a:lnSpc>
                <a:spcPct val="100000"/>
              </a:lnSpc>
              <a:spcBef>
                <a:spcPts val="0"/>
              </a:spcBef>
              <a:buNone/>
              <a:defRPr lang="ro-RO" sz="2000">
                <a:solidFill>
                  <a:schemeClr val="tx1">
                    <a:lumMod val="75000"/>
                    <a:lumOff val="25000"/>
                  </a:schemeClr>
                </a:solidFill>
              </a:defRPr>
            </a:lvl5pPr>
            <a:lvl6pPr marL="0" indent="0" latinLnBrk="0">
              <a:lnSpc>
                <a:spcPct val="100000"/>
              </a:lnSpc>
              <a:spcBef>
                <a:spcPts val="0"/>
              </a:spcBef>
              <a:buNone/>
              <a:defRPr lang="ro-RO" sz="2000">
                <a:solidFill>
                  <a:schemeClr val="tx1">
                    <a:lumMod val="75000"/>
                    <a:lumOff val="25000"/>
                  </a:schemeClr>
                </a:solidFill>
              </a:defRPr>
            </a:lvl6pPr>
            <a:lvl7pPr marL="0" indent="0" latinLnBrk="0">
              <a:lnSpc>
                <a:spcPct val="100000"/>
              </a:lnSpc>
              <a:spcBef>
                <a:spcPts val="0"/>
              </a:spcBef>
              <a:buNone/>
              <a:defRPr lang="ro-RO" sz="2000">
                <a:solidFill>
                  <a:schemeClr val="tx1">
                    <a:lumMod val="75000"/>
                    <a:lumOff val="25000"/>
                  </a:schemeClr>
                </a:solidFill>
              </a:defRPr>
            </a:lvl7pPr>
            <a:lvl8pPr marL="0" indent="0" latinLnBrk="0">
              <a:lnSpc>
                <a:spcPct val="100000"/>
              </a:lnSpc>
              <a:spcBef>
                <a:spcPts val="0"/>
              </a:spcBef>
              <a:buNone/>
              <a:defRPr lang="ro-RO" sz="2000">
                <a:solidFill>
                  <a:schemeClr val="tx1">
                    <a:lumMod val="75000"/>
                    <a:lumOff val="25000"/>
                  </a:schemeClr>
                </a:solidFill>
              </a:defRPr>
            </a:lvl8pPr>
            <a:lvl9pPr marL="0" indent="0" latinLnBrk="0">
              <a:lnSpc>
                <a:spcPct val="100000"/>
              </a:lnSpc>
              <a:spcBef>
                <a:spcPts val="0"/>
              </a:spcBef>
              <a:buNone/>
              <a:defRPr lang="ro-RO" sz="2000">
                <a:solidFill>
                  <a:schemeClr val="tx1">
                    <a:lumMod val="75000"/>
                    <a:lumOff val="25000"/>
                  </a:schemeClr>
                </a:solidFill>
              </a:defRPr>
            </a:lvl9pPr>
          </a:lstStyle>
          <a:p>
            <a:pPr lvl="0"/>
            <a:r>
              <a:rPr lang="ro-RO"/>
              <a:t>Adăugați text</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lang="ro-RO" noProof="0" dirty="0"/>
              <a:t>Adăugați text</a:t>
            </a:r>
          </a:p>
        </p:txBody>
      </p:sp>
      <p:sp>
        <p:nvSpPr>
          <p:cNvPr id="3" name="Substituent text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lang="ro-RO" noProof="0" dirty="0" smtClean="0"/>
              <a:t>Clic pentru editare stiluri text Coordonator</a:t>
            </a:r>
          </a:p>
          <a:p>
            <a:pPr lvl="1"/>
            <a:r>
              <a:rPr lang="ro-RO" noProof="0" dirty="0" smtClean="0"/>
              <a:t>Al doilea nivel</a:t>
            </a:r>
          </a:p>
          <a:p>
            <a:pPr lvl="2"/>
            <a:r>
              <a:rPr lang="ro-RO" noProof="0" dirty="0" smtClean="0"/>
              <a:t>Al treilea nivel</a:t>
            </a:r>
          </a:p>
          <a:p>
            <a:pPr lvl="3"/>
            <a:r>
              <a:rPr lang="ro-RO" noProof="0" dirty="0" smtClean="0"/>
              <a:t>Al patrulea nivel</a:t>
            </a:r>
          </a:p>
          <a:p>
            <a:pPr lvl="4"/>
            <a:r>
              <a:rPr lang="ro-RO" noProof="0" dirty="0" smtClean="0"/>
              <a:t>Al cincilea nivel</a:t>
            </a:r>
            <a:endParaRPr lang="ro-RO" noProof="0" dirty="0"/>
          </a:p>
        </p:txBody>
      </p:sp>
      <p:sp>
        <p:nvSpPr>
          <p:cNvPr id="4" name="Substituent dată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ro-RO" sz="1000">
                <a:solidFill>
                  <a:schemeClr val="tx1">
                    <a:tint val="75000"/>
                  </a:schemeClr>
                </a:solidFill>
              </a:defRPr>
            </a:lvl1pPr>
          </a:lstStyle>
          <a:p>
            <a:fld id="{66B16D61-EDE4-4468-A14C-6D95E54992AC}" type="datetime1">
              <a:rPr lang="ro-RO" noProof="0" smtClean="0"/>
              <a:pPr/>
              <a:t>03.12.2013</a:t>
            </a:fld>
            <a:endParaRPr lang="ro-RO" noProof="0" dirty="0"/>
          </a:p>
        </p:txBody>
      </p:sp>
      <p:sp>
        <p:nvSpPr>
          <p:cNvPr id="5" name="Substituent subsol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ro-RO" sz="1000">
                <a:solidFill>
                  <a:schemeClr val="tx1">
                    <a:tint val="75000"/>
                  </a:schemeClr>
                </a:solidFill>
              </a:defRPr>
            </a:lvl1pPr>
          </a:lstStyle>
          <a:p>
            <a:endParaRPr lang="ro-RO" noProof="0" dirty="0"/>
          </a:p>
        </p:txBody>
      </p:sp>
      <p:sp>
        <p:nvSpPr>
          <p:cNvPr id="6" name="Substituent număr diapozitiv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ro-RO" sz="1000">
                <a:solidFill>
                  <a:schemeClr val="tx1">
                    <a:tint val="75000"/>
                  </a:schemeClr>
                </a:solidFill>
              </a:defRPr>
            </a:lvl1pPr>
          </a:lstStyle>
          <a:p>
            <a:fld id="{308FAEA7-0C3C-4CCF-BA6B-669D7915826F}" type="slidenum">
              <a:rPr lang="ro-RO" noProof="0" smtClean="0"/>
              <a:pPr/>
              <a:t>‹#›</a:t>
            </a:fld>
            <a:endParaRPr lang="ro-RO" noProof="0" dirty="0"/>
          </a:p>
        </p:txBody>
      </p:sp>
      <p:cxnSp>
        <p:nvCxnSpPr>
          <p:cNvPr id="9" name="Conector drept 8"/>
          <p:cNvCxnSpPr/>
          <p:nvPr userDrawn="1"/>
        </p:nvCxnSpPr>
        <p:spPr>
          <a:xfrm>
            <a:off x="5225867" y="535519"/>
            <a:ext cx="0" cy="8993491"/>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ro-RO" sz="8700" kern="1200" cap="all" baseline="0">
          <a:solidFill>
            <a:schemeClr val="tx2"/>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ro-RO"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ro-RO"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ro-RO"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ro-RO"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ro-RO"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ro-RO"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ro-RO"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ro-RO"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ro-RO" sz="1530" kern="1200">
          <a:solidFill>
            <a:schemeClr val="tx1"/>
          </a:solidFill>
          <a:latin typeface="+mn-lt"/>
          <a:ea typeface="+mn-ea"/>
          <a:cs typeface="+mn-cs"/>
        </a:defRPr>
      </a:lvl9pPr>
    </p:bodyStyle>
    <p:otherStyle>
      <a:defPPr>
        <a:defRPr lang="ro-RO"/>
      </a:defPPr>
      <a:lvl1pPr marL="0" algn="l" defTabSz="777240" rtl="0" eaLnBrk="1" latinLnBrk="0" hangingPunct="1">
        <a:defRPr lang="ro-RO" sz="1530" kern="1200">
          <a:solidFill>
            <a:schemeClr val="tx1"/>
          </a:solidFill>
          <a:latin typeface="+mn-lt"/>
          <a:ea typeface="+mn-ea"/>
          <a:cs typeface="+mn-cs"/>
        </a:defRPr>
      </a:lvl1pPr>
      <a:lvl2pPr marL="388620" algn="l" defTabSz="777240" rtl="0" eaLnBrk="1" latinLnBrk="0" hangingPunct="1">
        <a:defRPr lang="ro-RO" sz="1530" kern="1200">
          <a:solidFill>
            <a:schemeClr val="tx1"/>
          </a:solidFill>
          <a:latin typeface="+mn-lt"/>
          <a:ea typeface="+mn-ea"/>
          <a:cs typeface="+mn-cs"/>
        </a:defRPr>
      </a:lvl2pPr>
      <a:lvl3pPr marL="777240" algn="l" defTabSz="777240" rtl="0" eaLnBrk="1" latinLnBrk="0" hangingPunct="1">
        <a:defRPr lang="ro-RO" sz="1530" kern="1200">
          <a:solidFill>
            <a:schemeClr val="tx1"/>
          </a:solidFill>
          <a:latin typeface="+mn-lt"/>
          <a:ea typeface="+mn-ea"/>
          <a:cs typeface="+mn-cs"/>
        </a:defRPr>
      </a:lvl3pPr>
      <a:lvl4pPr marL="1165860" algn="l" defTabSz="777240" rtl="0" eaLnBrk="1" latinLnBrk="0" hangingPunct="1">
        <a:defRPr lang="ro-RO" sz="1530" kern="1200">
          <a:solidFill>
            <a:schemeClr val="tx1"/>
          </a:solidFill>
          <a:latin typeface="+mn-lt"/>
          <a:ea typeface="+mn-ea"/>
          <a:cs typeface="+mn-cs"/>
        </a:defRPr>
      </a:lvl4pPr>
      <a:lvl5pPr marL="1554480" algn="l" defTabSz="777240" rtl="0" eaLnBrk="1" latinLnBrk="0" hangingPunct="1">
        <a:defRPr lang="ro-RO" sz="1530" kern="1200">
          <a:solidFill>
            <a:schemeClr val="tx1"/>
          </a:solidFill>
          <a:latin typeface="+mn-lt"/>
          <a:ea typeface="+mn-ea"/>
          <a:cs typeface="+mn-cs"/>
        </a:defRPr>
      </a:lvl5pPr>
      <a:lvl6pPr marL="1943100" algn="l" defTabSz="777240" rtl="0" eaLnBrk="1" latinLnBrk="0" hangingPunct="1">
        <a:defRPr lang="ro-RO" sz="1530" kern="1200">
          <a:solidFill>
            <a:schemeClr val="tx1"/>
          </a:solidFill>
          <a:latin typeface="+mn-lt"/>
          <a:ea typeface="+mn-ea"/>
          <a:cs typeface="+mn-cs"/>
        </a:defRPr>
      </a:lvl6pPr>
      <a:lvl7pPr marL="2331720" algn="l" defTabSz="777240" rtl="0" eaLnBrk="1" latinLnBrk="0" hangingPunct="1">
        <a:defRPr lang="ro-RO" sz="1530" kern="1200">
          <a:solidFill>
            <a:schemeClr val="tx1"/>
          </a:solidFill>
          <a:latin typeface="+mn-lt"/>
          <a:ea typeface="+mn-ea"/>
          <a:cs typeface="+mn-cs"/>
        </a:defRPr>
      </a:lvl7pPr>
      <a:lvl8pPr marL="2720340" algn="l" defTabSz="777240" rtl="0" eaLnBrk="1" latinLnBrk="0" hangingPunct="1">
        <a:defRPr lang="ro-RO" sz="1530" kern="1200">
          <a:solidFill>
            <a:schemeClr val="tx1"/>
          </a:solidFill>
          <a:latin typeface="+mn-lt"/>
          <a:ea typeface="+mn-ea"/>
          <a:cs typeface="+mn-cs"/>
        </a:defRPr>
      </a:lvl8pPr>
      <a:lvl9pPr marL="3108960" algn="l" defTabSz="777240" rtl="0" eaLnBrk="1" latinLnBrk="0" hangingPunct="1">
        <a:defRPr lang="ro-RO"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text 1"/>
          <p:cNvSpPr>
            <a:spLocks noGrp="1"/>
          </p:cNvSpPr>
          <p:nvPr>
            <p:ph type="body" sz="quarter" idx="10"/>
          </p:nvPr>
        </p:nvSpPr>
        <p:spPr/>
        <p:txBody>
          <a:bodyPr/>
          <a:lstStyle/>
          <a:p>
            <a:r>
              <a:rPr lang="ro-RO" sz="7200" dirty="0"/>
              <a:t>Campus</a:t>
            </a:r>
          </a:p>
        </p:txBody>
      </p:sp>
      <p:sp>
        <p:nvSpPr>
          <p:cNvPr id="3" name="Substituent text 2"/>
          <p:cNvSpPr>
            <a:spLocks noGrp="1"/>
          </p:cNvSpPr>
          <p:nvPr>
            <p:ph type="body" sz="quarter" idx="12"/>
          </p:nvPr>
        </p:nvSpPr>
        <p:spPr>
          <a:xfrm>
            <a:off x="710816" y="1712678"/>
            <a:ext cx="4422658" cy="2011597"/>
          </a:xfrm>
        </p:spPr>
        <p:txBody>
          <a:bodyPr/>
          <a:lstStyle/>
          <a:p>
            <a:pPr>
              <a:lnSpc>
                <a:spcPct val="92000"/>
              </a:lnSpc>
            </a:pPr>
            <a:r>
              <a:rPr lang="ro-RO" sz="7200" dirty="0"/>
              <a:t>Competiția trupelor</a:t>
            </a:r>
          </a:p>
        </p:txBody>
      </p:sp>
      <p:sp>
        <p:nvSpPr>
          <p:cNvPr id="4" name="Substituent text 3"/>
          <p:cNvSpPr>
            <a:spLocks noGrp="1"/>
          </p:cNvSpPr>
          <p:nvPr>
            <p:ph type="body" sz="quarter" idx="13"/>
          </p:nvPr>
        </p:nvSpPr>
        <p:spPr>
          <a:xfrm>
            <a:off x="710816" y="4000500"/>
            <a:ext cx="4422658" cy="557480"/>
          </a:xfrm>
        </p:spPr>
        <p:txBody>
          <a:bodyPr/>
          <a:lstStyle/>
          <a:p>
            <a:r>
              <a:rPr lang="ro-RO" dirty="0"/>
              <a:t>Când</a:t>
            </a:r>
          </a:p>
        </p:txBody>
      </p:sp>
      <p:sp>
        <p:nvSpPr>
          <p:cNvPr id="5" name="Substituent text 4"/>
          <p:cNvSpPr>
            <a:spLocks noGrp="1"/>
          </p:cNvSpPr>
          <p:nvPr>
            <p:ph type="body" sz="quarter" idx="14"/>
          </p:nvPr>
        </p:nvSpPr>
        <p:spPr>
          <a:xfrm>
            <a:off x="710816" y="4557979"/>
            <a:ext cx="4422658" cy="894566"/>
          </a:xfrm>
        </p:spPr>
        <p:txBody>
          <a:bodyPr/>
          <a:lstStyle/>
          <a:p>
            <a:r>
              <a:rPr lang="ro-RO" dirty="0"/>
              <a:t>8 iunie 2013</a:t>
            </a:r>
          </a:p>
          <a:p>
            <a:r>
              <a:rPr lang="ro-RO" dirty="0"/>
              <a:t>20 – 24</a:t>
            </a:r>
          </a:p>
        </p:txBody>
      </p:sp>
      <p:sp>
        <p:nvSpPr>
          <p:cNvPr id="6" name="Substituent text 5"/>
          <p:cNvSpPr>
            <a:spLocks noGrp="1"/>
          </p:cNvSpPr>
          <p:nvPr>
            <p:ph type="body" sz="quarter" idx="16"/>
          </p:nvPr>
        </p:nvSpPr>
        <p:spPr>
          <a:xfrm>
            <a:off x="710816" y="5726363"/>
            <a:ext cx="4422658" cy="557480"/>
          </a:xfrm>
        </p:spPr>
        <p:txBody>
          <a:bodyPr/>
          <a:lstStyle/>
          <a:p>
            <a:r>
              <a:rPr lang="ro-RO"/>
              <a:t>Unde</a:t>
            </a:r>
          </a:p>
        </p:txBody>
      </p:sp>
      <p:sp>
        <p:nvSpPr>
          <p:cNvPr id="7" name="Substituent text 6"/>
          <p:cNvSpPr>
            <a:spLocks noGrp="1"/>
          </p:cNvSpPr>
          <p:nvPr>
            <p:ph type="body" sz="quarter" idx="17"/>
          </p:nvPr>
        </p:nvSpPr>
        <p:spPr>
          <a:xfrm>
            <a:off x="710816" y="6309242"/>
            <a:ext cx="4422658" cy="894566"/>
          </a:xfrm>
        </p:spPr>
        <p:txBody>
          <a:bodyPr/>
          <a:lstStyle/>
          <a:p>
            <a:r>
              <a:rPr lang="ro-RO" dirty="0"/>
              <a:t>Sala de spectacole a Asociației Studențești</a:t>
            </a:r>
          </a:p>
        </p:txBody>
      </p:sp>
      <p:sp>
        <p:nvSpPr>
          <p:cNvPr id="8" name="Substituent text 7"/>
          <p:cNvSpPr>
            <a:spLocks noGrp="1"/>
          </p:cNvSpPr>
          <p:nvPr>
            <p:ph type="body" sz="quarter" idx="18"/>
          </p:nvPr>
        </p:nvSpPr>
        <p:spPr>
          <a:xfrm>
            <a:off x="710816" y="7371524"/>
            <a:ext cx="4422658" cy="453200"/>
          </a:xfrm>
        </p:spPr>
        <p:txBody>
          <a:bodyPr/>
          <a:lstStyle/>
          <a:p>
            <a:r>
              <a:rPr lang="ro-RO" dirty="0"/>
              <a:t>Aleea Universității 1234, Sibiu</a:t>
            </a:r>
          </a:p>
        </p:txBody>
      </p:sp>
      <p:sp>
        <p:nvSpPr>
          <p:cNvPr id="9" name="Substituent text 8"/>
          <p:cNvSpPr>
            <a:spLocks noGrp="1"/>
          </p:cNvSpPr>
          <p:nvPr>
            <p:ph type="body" sz="quarter" idx="19"/>
          </p:nvPr>
        </p:nvSpPr>
        <p:spPr>
          <a:xfrm>
            <a:off x="710816" y="7937576"/>
            <a:ext cx="4422658" cy="792490"/>
          </a:xfrm>
        </p:spPr>
        <p:txBody>
          <a:bodyPr/>
          <a:lstStyle/>
          <a:p>
            <a:r>
              <a:rPr lang="ro-RO"/>
              <a:t>PREZINTĂ •</a:t>
            </a:r>
            <a:r>
              <a:rPr lang="ro-RO">
                <a:solidFill>
                  <a:schemeClr val="accent1"/>
                </a:solidFill>
              </a:rPr>
              <a:t> Numele trupei dvs.</a:t>
            </a:r>
            <a:r>
              <a:rPr lang="ro-RO"/>
              <a:t> • Numele trupei dvs. • </a:t>
            </a:r>
            <a:r>
              <a:rPr lang="ro-RO">
                <a:solidFill>
                  <a:schemeClr val="accent1"/>
                </a:solidFill>
              </a:rPr>
              <a:t>Numele trupei dvs.</a:t>
            </a:r>
            <a:r>
              <a:rPr lang="ro-RO"/>
              <a:t> • Numele trupei dvs. •</a:t>
            </a:r>
            <a:r>
              <a:rPr lang="ro-RO">
                <a:solidFill>
                  <a:schemeClr val="accent1"/>
                </a:solidFill>
              </a:rPr>
              <a:t> Numele trupei dvs.</a:t>
            </a:r>
            <a:r>
              <a:rPr lang="ro-RO"/>
              <a:t> • Numele trupei dvs. • </a:t>
            </a:r>
            <a:r>
              <a:rPr lang="ro-RO">
                <a:solidFill>
                  <a:schemeClr val="accent1"/>
                </a:solidFill>
              </a:rPr>
              <a:t>Numele trupei dvs. </a:t>
            </a:r>
          </a:p>
        </p:txBody>
      </p:sp>
      <p:sp>
        <p:nvSpPr>
          <p:cNvPr id="10" name="Substituent text 9"/>
          <p:cNvSpPr>
            <a:spLocks noGrp="1"/>
          </p:cNvSpPr>
          <p:nvPr>
            <p:ph type="body" sz="quarter" idx="20"/>
          </p:nvPr>
        </p:nvSpPr>
        <p:spPr>
          <a:xfrm>
            <a:off x="710816" y="8933697"/>
            <a:ext cx="4422658" cy="562274"/>
          </a:xfrm>
        </p:spPr>
        <p:txBody>
          <a:bodyPr/>
          <a:lstStyle/>
          <a:p>
            <a:r>
              <a:rPr lang="ro-RO"/>
              <a:t>ADRESĂ WEB</a:t>
            </a:r>
          </a:p>
        </p:txBody>
      </p:sp>
      <p:sp>
        <p:nvSpPr>
          <p:cNvPr id="11" name="Substituent text 10"/>
          <p:cNvSpPr>
            <a:spLocks noGrp="1"/>
          </p:cNvSpPr>
          <p:nvPr>
            <p:ph type="body" sz="quarter" idx="21"/>
          </p:nvPr>
        </p:nvSpPr>
        <p:spPr/>
        <p:txBody>
          <a:bodyPr/>
          <a:lstStyle/>
          <a:p>
            <a:r>
              <a:rPr lang="ro-RO" dirty="0" smtClean="0"/>
              <a:t>E</a:t>
            </a:r>
            <a:r>
              <a:rPr lang="ro-RO" dirty="0" smtClean="0"/>
              <a:t>veniment</a:t>
            </a:r>
            <a:endParaRPr lang="en-US" dirty="0" smtClean="0"/>
          </a:p>
          <a:p>
            <a:r>
              <a:rPr lang="ro-RO" dirty="0"/>
              <a:t>pentru toate vârstele</a:t>
            </a:r>
            <a:endParaRPr lang="ro-RO" dirty="0"/>
          </a:p>
        </p:txBody>
      </p:sp>
      <p:sp>
        <p:nvSpPr>
          <p:cNvPr id="12" name="Substituent text 11"/>
          <p:cNvSpPr>
            <a:spLocks noGrp="1"/>
          </p:cNvSpPr>
          <p:nvPr>
            <p:ph type="body" sz="quarter" idx="22"/>
          </p:nvPr>
        </p:nvSpPr>
        <p:spPr/>
        <p:txBody>
          <a:bodyPr/>
          <a:lstStyle/>
          <a:p>
            <a:r>
              <a:rPr lang="ro-RO"/>
              <a:t>Rezervare bilete</a:t>
            </a:r>
          </a:p>
        </p:txBody>
      </p:sp>
      <p:sp>
        <p:nvSpPr>
          <p:cNvPr id="13" name="Substituent text 12"/>
          <p:cNvSpPr>
            <a:spLocks noGrp="1"/>
          </p:cNvSpPr>
          <p:nvPr>
            <p:ph type="body" sz="quarter" idx="23"/>
          </p:nvPr>
        </p:nvSpPr>
        <p:spPr/>
        <p:txBody>
          <a:bodyPr/>
          <a:lstStyle/>
          <a:p>
            <a:r>
              <a:rPr lang="ro-RO" dirty="0"/>
              <a:t>General 18 lei</a:t>
            </a:r>
          </a:p>
          <a:p>
            <a:r>
              <a:rPr lang="ro-RO" dirty="0"/>
              <a:t>VIP 36 lei</a:t>
            </a:r>
          </a:p>
          <a:p>
            <a:r>
              <a:rPr lang="ro-RO" dirty="0"/>
              <a:t>Tarife pentru grupuri</a:t>
            </a:r>
            <a:r>
              <a:rPr dirty="0"/>
              <a:t/>
            </a:r>
            <a:br>
              <a:rPr dirty="0"/>
            </a:br>
            <a:r>
              <a:rPr lang="ro-RO" dirty="0"/>
              <a:t>disponibile pe site</a:t>
            </a:r>
          </a:p>
        </p:txBody>
      </p:sp>
      <p:sp>
        <p:nvSpPr>
          <p:cNvPr id="14" name="Substituent text 13"/>
          <p:cNvSpPr>
            <a:spLocks noGrp="1"/>
          </p:cNvSpPr>
          <p:nvPr>
            <p:ph type="body" sz="quarter" idx="24"/>
          </p:nvPr>
        </p:nvSpPr>
        <p:spPr/>
        <p:txBody>
          <a:bodyPr/>
          <a:lstStyle/>
          <a:p>
            <a:r>
              <a:rPr lang="ro-RO"/>
              <a:t>La intrare</a:t>
            </a:r>
          </a:p>
        </p:txBody>
      </p:sp>
      <p:sp>
        <p:nvSpPr>
          <p:cNvPr id="15" name="Substituent text 14"/>
          <p:cNvSpPr>
            <a:spLocks noGrp="1"/>
          </p:cNvSpPr>
          <p:nvPr>
            <p:ph type="body" sz="quarter" idx="25"/>
          </p:nvPr>
        </p:nvSpPr>
        <p:spPr/>
        <p:txBody>
          <a:bodyPr/>
          <a:lstStyle/>
          <a:p>
            <a:r>
              <a:rPr lang="ro-RO" dirty="0"/>
              <a:t>General 20 lei</a:t>
            </a:r>
          </a:p>
          <a:p>
            <a:r>
              <a:rPr lang="ro-RO" dirty="0"/>
              <a:t>VIP 40 lei</a:t>
            </a:r>
          </a:p>
          <a:p>
            <a:r>
              <a:rPr lang="ro-RO" dirty="0"/>
              <a:t>Tarife pentru grupuri</a:t>
            </a:r>
            <a:r>
              <a:rPr dirty="0"/>
              <a:t/>
            </a:r>
            <a:br>
              <a:rPr dirty="0"/>
            </a:br>
            <a:r>
              <a:rPr lang="ro-RO" dirty="0"/>
              <a:t>disponibile pe site</a:t>
            </a:r>
          </a:p>
        </p:txBody>
      </p:sp>
      <p:sp>
        <p:nvSpPr>
          <p:cNvPr id="16" name="Substituent text 15"/>
          <p:cNvSpPr>
            <a:spLocks noGrp="1"/>
          </p:cNvSpPr>
          <p:nvPr>
            <p:ph type="body" sz="quarter" idx="26"/>
          </p:nvPr>
        </p:nvSpPr>
        <p:spPr/>
        <p:txBody>
          <a:bodyPr/>
          <a:lstStyle/>
          <a:p>
            <a:r>
              <a:rPr lang="ro-RO"/>
              <a:t>Sponsori</a:t>
            </a:r>
          </a:p>
        </p:txBody>
      </p:sp>
      <p:sp>
        <p:nvSpPr>
          <p:cNvPr id="17" name="Substituent text 16"/>
          <p:cNvSpPr>
            <a:spLocks noGrp="1"/>
          </p:cNvSpPr>
          <p:nvPr>
            <p:ph type="body" sz="quarter" idx="27"/>
          </p:nvPr>
        </p:nvSpPr>
        <p:spPr/>
        <p:txBody>
          <a:bodyPr/>
          <a:lstStyle/>
          <a:p>
            <a:r>
              <a:rPr lang="ro-RO" dirty="0"/>
              <a:t>Adventure Works</a:t>
            </a:r>
          </a:p>
          <a:p>
            <a:r>
              <a:rPr lang="ro-RO" dirty="0"/>
              <a:t>Alpine </a:t>
            </a:r>
            <a:r>
              <a:rPr lang="ro-RO" dirty="0" err="1"/>
              <a:t>Ski</a:t>
            </a:r>
            <a:r>
              <a:rPr lang="ro-RO" dirty="0"/>
              <a:t> </a:t>
            </a:r>
            <a:r>
              <a:rPr lang="ro-RO" dirty="0" err="1"/>
              <a:t>House</a:t>
            </a:r>
            <a:endParaRPr lang="ro-RO" dirty="0"/>
          </a:p>
          <a:p>
            <a:r>
              <a:rPr lang="ro-RO" dirty="0" err="1"/>
              <a:t>Contoso</a:t>
            </a:r>
            <a:r>
              <a:rPr lang="ro-RO" dirty="0"/>
              <a:t>, Ltd.</a:t>
            </a:r>
          </a:p>
          <a:p>
            <a:r>
              <a:rPr lang="ro-RO" dirty="0" err="1"/>
              <a:t>Fourth</a:t>
            </a:r>
            <a:r>
              <a:rPr lang="ro-RO" dirty="0"/>
              <a:t> </a:t>
            </a:r>
            <a:r>
              <a:rPr lang="ro-RO" dirty="0" err="1"/>
              <a:t>Coffee</a:t>
            </a:r>
            <a:endParaRPr lang="ro-RO" dirty="0"/>
          </a:p>
          <a:p>
            <a:r>
              <a:rPr lang="ro-RO" dirty="0" err="1"/>
              <a:t>Margie’s</a:t>
            </a:r>
            <a:r>
              <a:rPr lang="ro-RO" dirty="0"/>
              <a:t> Travel</a:t>
            </a:r>
          </a:p>
          <a:p>
            <a:r>
              <a:rPr lang="ro-RO" dirty="0" err="1"/>
              <a:t>School</a:t>
            </a:r>
            <a:r>
              <a:rPr lang="ro-RO" dirty="0"/>
              <a:t> of Fine </a:t>
            </a:r>
            <a:r>
              <a:rPr lang="ro-RO" dirty="0" err="1"/>
              <a:t>Art</a:t>
            </a:r>
            <a:endParaRPr lang="ro-RO" dirty="0"/>
          </a:p>
          <a:p>
            <a:r>
              <a:rPr lang="ro-RO" dirty="0"/>
              <a:t>The </a:t>
            </a:r>
            <a:r>
              <a:rPr lang="ro-RO" dirty="0" err="1"/>
              <a:t>Phone</a:t>
            </a:r>
            <a:r>
              <a:rPr lang="ro-RO" dirty="0"/>
              <a:t> Company</a:t>
            </a:r>
          </a:p>
          <a:p>
            <a:r>
              <a:rPr lang="ro-RO" dirty="0" err="1"/>
              <a:t>Wingtip</a:t>
            </a:r>
            <a:r>
              <a:rPr lang="ro-RO" dirty="0"/>
              <a:t> </a:t>
            </a:r>
            <a:r>
              <a:rPr lang="ro-RO" dirty="0" err="1"/>
              <a:t>Toys</a:t>
            </a:r>
            <a:endParaRPr lang="ro-RO" dirty="0"/>
          </a:p>
        </p:txBody>
      </p:sp>
      <p:sp>
        <p:nvSpPr>
          <p:cNvPr id="18" name="Substituent text 17"/>
          <p:cNvSpPr>
            <a:spLocks noGrp="1"/>
          </p:cNvSpPr>
          <p:nvPr>
            <p:ph type="body" sz="quarter" idx="28"/>
          </p:nvPr>
        </p:nvSpPr>
        <p:spPr/>
        <p:txBody>
          <a:bodyPr/>
          <a:lstStyle/>
          <a:p>
            <a:r>
              <a:rPr lang="ro-RO"/>
              <a:t>Beneficiari</a:t>
            </a:r>
          </a:p>
        </p:txBody>
      </p:sp>
      <p:sp>
        <p:nvSpPr>
          <p:cNvPr id="19" name="Substituent text 18"/>
          <p:cNvSpPr>
            <a:spLocks noGrp="1"/>
          </p:cNvSpPr>
          <p:nvPr>
            <p:ph type="body" sz="quarter" idx="29"/>
          </p:nvPr>
        </p:nvSpPr>
        <p:spPr/>
        <p:txBody>
          <a:bodyPr/>
          <a:lstStyle/>
          <a:p>
            <a:r>
              <a:rPr lang="ro-RO" dirty="0"/>
              <a:t>Consiliul Școlii de</a:t>
            </a:r>
            <a:r>
              <a:rPr dirty="0"/>
              <a:t/>
            </a:r>
            <a:br>
              <a:rPr dirty="0"/>
            </a:br>
            <a:r>
              <a:rPr lang="ro-RO" dirty="0"/>
              <a:t>Muzică și</a:t>
            </a:r>
            <a:r>
              <a:rPr dirty="0"/>
              <a:t/>
            </a:r>
            <a:br>
              <a:rPr dirty="0"/>
            </a:br>
            <a:r>
              <a:rPr lang="ro-RO" dirty="0"/>
              <a:t>al Universității</a:t>
            </a:r>
            <a:r>
              <a:rPr dirty="0"/>
              <a:t/>
            </a:r>
            <a:br>
              <a:rPr dirty="0"/>
            </a:br>
            <a:r>
              <a:rPr lang="ro-RO" dirty="0"/>
              <a:t>de Arte</a:t>
            </a:r>
            <a:r>
              <a:rPr dirty="0"/>
              <a:t/>
            </a:r>
            <a:br>
              <a:rPr dirty="0"/>
            </a:br>
            <a:r>
              <a:rPr lang="ro-RO" dirty="0"/>
              <a:t>Vizuale</a:t>
            </a:r>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Fluturaș pentru studenți 8.5 x 11">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udent_Flyer_Red.potx" id="{277F8900-E811-4A84-8B3D-0F1AF6670908}" vid="{E296F468-9928-4483-B23B-FCE20D897B81}"/>
    </a:ext>
  </a:extLst>
</a:theme>
</file>

<file path=ppt/theme/theme2.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85E69C-788B-441B-8913-E5CC6E959D3C}">
  <ds:schemaRefs>
    <ds:schemaRef ds:uri="http://schemas.microsoft.com/sharepoint/v3/contenttype/forms"/>
  </ds:schemaRefs>
</ds:datastoreItem>
</file>

<file path=customXml/itemProps2.xml><?xml version="1.0" encoding="utf-8"?>
<ds:datastoreItem xmlns:ds="http://schemas.openxmlformats.org/officeDocument/2006/customXml" ds:itemID="{0F056C4F-A897-44FB-8816-5AA3720B857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2F8EDDB-5E60-4815-978D-A9FFA1A5B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168</Words>
  <Application>Microsoft Office PowerPoint</Application>
  <PresentationFormat>Particularizare</PresentationFormat>
  <Paragraphs>33</Paragraphs>
  <Slides>1</Slides>
  <Notes>1</Notes>
  <HiddenSlides>0</HiddenSlides>
  <MMClips>0</MMClips>
  <ScaleCrop>false</ScaleCrop>
  <HeadingPairs>
    <vt:vector size="6" baseType="variant">
      <vt:variant>
        <vt:lpstr>Fonturi utilizate</vt:lpstr>
      </vt:variant>
      <vt:variant>
        <vt:i4>3</vt:i4>
      </vt:variant>
      <vt:variant>
        <vt:lpstr>Temă</vt:lpstr>
      </vt:variant>
      <vt:variant>
        <vt:i4>1</vt:i4>
      </vt:variant>
      <vt:variant>
        <vt:lpstr>Titluri diapozitive</vt:lpstr>
      </vt:variant>
      <vt:variant>
        <vt:i4>1</vt:i4>
      </vt:variant>
    </vt:vector>
  </HeadingPairs>
  <TitlesOfParts>
    <vt:vector size="5" baseType="lpstr">
      <vt:lpstr>Arial</vt:lpstr>
      <vt:lpstr>Calibri</vt:lpstr>
      <vt:lpstr>Impact</vt:lpstr>
      <vt:lpstr>Fluturaș pentru studenți 8.5 x 11</vt:lpstr>
      <vt:lpstr>Prezentare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2013-06-24T21:16:32Z</dcterms:created>
  <dcterms:modified xsi:type="dcterms:W3CDTF">2013-12-03T09:58:50Z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0x0101007C1D5F340F01F94FA2FD29A5E6DC872E</vt:lpwstr>
  </property>
</Properties>
</file>