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4615" autoAdjust="0"/>
  </p:normalViewPr>
  <p:slideViewPr>
    <p:cSldViewPr snapToGrid="0">
      <p:cViewPr varScale="1">
        <p:scale>
          <a:sx n="77" d="100"/>
          <a:sy n="77" d="100"/>
        </p:scale>
        <p:origin x="210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o-RO" sz="1200"/>
            </a:lvl1pPr>
          </a:lstStyle>
          <a:p>
            <a:endParaRPr lang="ro-RO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o-RO" sz="1200"/>
            </a:lvl1pPr>
          </a:lstStyle>
          <a:p>
            <a:fld id="{892A34F6-E12A-4AFE-8EB7-53B6BB31EDD6}" type="datetime1">
              <a:rPr lang="ro-RO" smtClean="0"/>
              <a:t>17.12.2013</a:t>
            </a:fld>
            <a:endParaRPr lang="ro-RO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o-RO" sz="1200"/>
            </a:lvl1pPr>
          </a:lstStyle>
          <a:p>
            <a:endParaRPr lang="ro-RO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o-RO" sz="1200"/>
            </a:lvl1pPr>
          </a:lstStyle>
          <a:p>
            <a:fld id="{51C54FC3-7019-4130-999F-2934A1BA0844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o-RO" sz="1200"/>
            </a:lvl1pPr>
          </a:lstStyle>
          <a:p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o-RO" sz="1200"/>
            </a:lvl1pPr>
          </a:lstStyle>
          <a:p>
            <a:fld id="{E9AE6103-76B2-4B67-9562-EE30500D1D08}" type="datetime1">
              <a:rPr lang="ro-RO" noProof="0" smtClean="0"/>
              <a:pPr/>
              <a:t>17.12.2013</a:t>
            </a:fld>
            <a:endParaRPr lang="ro-RO" noProof="0" dirty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 noProof="0" dirty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noProof="0" dirty="0" smtClean="0"/>
              <a:t>Clic pentru editare stiluri text Coordonator</a:t>
            </a:r>
          </a:p>
          <a:p>
            <a:pPr lvl="1"/>
            <a:r>
              <a:rPr lang="ro-RO" noProof="0" dirty="0" smtClean="0"/>
              <a:t>Al doilea nivel</a:t>
            </a:r>
          </a:p>
          <a:p>
            <a:pPr lvl="2"/>
            <a:r>
              <a:rPr lang="ro-RO" noProof="0" dirty="0" smtClean="0"/>
              <a:t>Al treilea nivel</a:t>
            </a:r>
          </a:p>
          <a:p>
            <a:pPr lvl="3"/>
            <a:r>
              <a:rPr lang="ro-RO" noProof="0" dirty="0" smtClean="0"/>
              <a:t>Al patrulea nivel</a:t>
            </a:r>
          </a:p>
          <a:p>
            <a:pPr lvl="4"/>
            <a:r>
              <a:rPr lang="ro-RO" noProof="0" dirty="0" smtClean="0"/>
              <a:t>Al cincilea nivel</a:t>
            </a:r>
            <a:endParaRPr lang="ro-RO" noProof="0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o-RO" sz="1200"/>
            </a:lvl1pPr>
          </a:lstStyle>
          <a:p>
            <a:endParaRPr lang="ro-RO" noProof="0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o-RO" sz="1200"/>
            </a:lvl1pPr>
          </a:lstStyle>
          <a:p>
            <a:fld id="{FB1DC21C-4BBA-449A-9AC6-2347AA4403EC}" type="slidenum">
              <a:rPr lang="ro-RO" noProof="0" smtClean="0"/>
              <a:t>‹#›</a:t>
            </a:fld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o-R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ro-RO" sz="12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Pentru a modifica această invitație, înlocuiți conținutul eșantion cu unul propriu.</a:t>
            </a:r>
            <a:r>
              <a:rPr lang="ro-RO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Dacă preferați să începeți de la zero, apăsați pe butonul Diapozitiv nou de pe fila Pornire pentru a insera o pagină nouă de invitații. Acum introduceți textul și imaginile dvs. în substituenții necompletați.</a:t>
            </a:r>
            <a:endParaRPr lang="ro-RO" sz="12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ro-RO" smtClean="0"/>
              <a:t>1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vitaț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reptunghi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 dirty="0"/>
          </a:p>
        </p:txBody>
      </p:sp>
      <p:sp>
        <p:nvSpPr>
          <p:cNvPr id="43" name="Dreptunghi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 dirty="0"/>
          </a:p>
        </p:txBody>
      </p:sp>
      <p:pic>
        <p:nvPicPr>
          <p:cNvPr id="2" name="ȘTERGERE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Substituent text 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ro-RO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ro-RO"/>
              <a:t>Nume</a:t>
            </a:r>
          </a:p>
        </p:txBody>
      </p:sp>
      <p:sp>
        <p:nvSpPr>
          <p:cNvPr id="4" name="Substituent imagine 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ro-RO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ro-RO" dirty="0"/>
          </a:p>
        </p:txBody>
      </p:sp>
      <p:sp>
        <p:nvSpPr>
          <p:cNvPr id="20" name="Substituent imagine 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ro-RO" sz="1800">
                <a:solidFill>
                  <a:schemeClr val="bg1"/>
                </a:solidFill>
              </a:defRPr>
            </a:lvl1pPr>
          </a:lstStyle>
          <a:p>
            <a:endParaRPr lang="ro-RO" dirty="0"/>
          </a:p>
        </p:txBody>
      </p:sp>
      <p:sp>
        <p:nvSpPr>
          <p:cNvPr id="22" name="Substituent text 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ro-RO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ro-RO"/>
              <a:t>mesaj</a:t>
            </a:r>
          </a:p>
        </p:txBody>
      </p:sp>
      <p:sp>
        <p:nvSpPr>
          <p:cNvPr id="23" name="Substituent text 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ro-RO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ro-RO"/>
              <a:t>Mesaj</a:t>
            </a:r>
          </a:p>
        </p:txBody>
      </p:sp>
      <p:sp>
        <p:nvSpPr>
          <p:cNvPr id="24" name="Substituent text 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ro-RO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ro-RO"/>
              <a:t>detalii</a:t>
            </a:r>
          </a:p>
        </p:txBody>
      </p:sp>
      <p:sp>
        <p:nvSpPr>
          <p:cNvPr id="25" name="Substituent text 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ro-RO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ro-RO"/>
              <a:t>Nume</a:t>
            </a:r>
          </a:p>
        </p:txBody>
      </p:sp>
      <p:sp>
        <p:nvSpPr>
          <p:cNvPr id="26" name="Substituent imagine 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ro-RO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ro-RO" dirty="0"/>
          </a:p>
        </p:txBody>
      </p:sp>
      <p:sp>
        <p:nvSpPr>
          <p:cNvPr id="27" name="Substituent imagine 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ro-RO" sz="1800">
                <a:solidFill>
                  <a:schemeClr val="bg1"/>
                </a:solidFill>
              </a:defRPr>
            </a:lvl1pPr>
          </a:lstStyle>
          <a:p>
            <a:endParaRPr lang="ro-RO" dirty="0"/>
          </a:p>
        </p:txBody>
      </p:sp>
      <p:sp>
        <p:nvSpPr>
          <p:cNvPr id="28" name="Substituent text 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ro-RO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ro-RO"/>
              <a:t>mesaj</a:t>
            </a:r>
          </a:p>
        </p:txBody>
      </p:sp>
      <p:sp>
        <p:nvSpPr>
          <p:cNvPr id="29" name="Substituent text 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ro-RO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ro-RO"/>
              <a:t>Mesaj</a:t>
            </a:r>
          </a:p>
        </p:txBody>
      </p:sp>
      <p:sp>
        <p:nvSpPr>
          <p:cNvPr id="30" name="Substituent text 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ro-RO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ro-RO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ro-RO"/>
              <a:t>detalii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noProof="0" dirty="0" smtClean="0"/>
              <a:t>Clic pentru editare stil titlu</a:t>
            </a:r>
            <a:endParaRPr lang="ro-RO" noProof="0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noProof="0" dirty="0" smtClean="0"/>
              <a:t>Clic pentru editare stiluri text Coordonator</a:t>
            </a:r>
          </a:p>
          <a:p>
            <a:pPr lvl="1"/>
            <a:r>
              <a:rPr lang="ro-RO" noProof="0" dirty="0" smtClean="0"/>
              <a:t>Al doilea nivel</a:t>
            </a:r>
          </a:p>
          <a:p>
            <a:pPr lvl="2"/>
            <a:r>
              <a:rPr lang="ro-RO" noProof="0" dirty="0" smtClean="0"/>
              <a:t>Al treilea nivel</a:t>
            </a:r>
          </a:p>
          <a:p>
            <a:pPr lvl="3"/>
            <a:r>
              <a:rPr lang="ro-RO" noProof="0" dirty="0" smtClean="0"/>
              <a:t>Al patrulea nivel</a:t>
            </a:r>
          </a:p>
          <a:p>
            <a:pPr lvl="4"/>
            <a:r>
              <a:rPr lang="ro-RO" noProof="0" dirty="0" smtClean="0"/>
              <a:t>Al cincilea nivel</a:t>
            </a:r>
            <a:endParaRPr lang="ro-RO" noProof="0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o-RO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1B569-526C-4BDD-BFA0-F1D5CE07E603}" type="datetime1">
              <a:rPr lang="ro-RO" noProof="0" smtClean="0"/>
              <a:pPr/>
              <a:t>17.12.2013</a:t>
            </a:fld>
            <a:endParaRPr lang="ro-RO" noProof="0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o-RO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 noProof="0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o-RO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ro-RO" noProof="0" smtClean="0"/>
              <a:t>‹#›</a:t>
            </a:fld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ro-RO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ro-RO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o-RO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o-RO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777240" rtl="0" eaLnBrk="1" latinLnBrk="0" hangingPunct="1"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ro-RO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ubstituent text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o-RO" dirty="0"/>
              <a:t>Gabriel</a:t>
            </a:r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ro-RO" dirty="0"/>
              <a:t>împlinește </a:t>
            </a:r>
            <a:r>
              <a:rPr lang="ro-RO" dirty="0" smtClean="0"/>
              <a:t>18 </a:t>
            </a:r>
            <a:r>
              <a:rPr lang="ro-RO" dirty="0"/>
              <a:t>ani!</a:t>
            </a:r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ro-RO" sz="1600" dirty="0" smtClean="0"/>
              <a:t>Fiți alături de noi la petrecere!</a:t>
            </a:r>
            <a:endParaRPr lang="ro-RO" sz="1600" dirty="0"/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r>
              <a:rPr lang="ro-RO" dirty="0"/>
              <a:t>Sâmbătă, 23 aprilie la 4:00 PM</a:t>
            </a:r>
          </a:p>
          <a:p>
            <a:pPr>
              <a:spcAft>
                <a:spcPts val="300"/>
              </a:spcAft>
            </a:pPr>
            <a:r>
              <a:rPr lang="ro-RO" dirty="0"/>
              <a:t>Strada Nucilor nr. 1245, Brașov, BV 021</a:t>
            </a:r>
          </a:p>
          <a:p>
            <a:pPr>
              <a:spcAft>
                <a:spcPts val="300"/>
              </a:spcAft>
            </a:pPr>
            <a:r>
              <a:rPr lang="ro-RO" dirty="0"/>
              <a:t>Aștept confirmare - 425.555.0150</a:t>
            </a:r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ro-RO" dirty="0"/>
              <a:t>Gabriel</a:t>
            </a:r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ro-RO" dirty="0"/>
              <a:t>împlinește </a:t>
            </a:r>
            <a:r>
              <a:rPr lang="ro-RO" dirty="0" smtClean="0"/>
              <a:t>18 </a:t>
            </a:r>
            <a:r>
              <a:rPr lang="ro-RO" dirty="0"/>
              <a:t>ani!</a:t>
            </a:r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o-RO" sz="1600" dirty="0"/>
              <a:t>Fiți alături de noi la petrecere!</a:t>
            </a:r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r>
              <a:rPr lang="ro-RO" dirty="0"/>
              <a:t>Sâmbătă, 23 aprilie la 4:00 PM</a:t>
            </a:r>
          </a:p>
          <a:p>
            <a:pPr>
              <a:spcAft>
                <a:spcPts val="300"/>
              </a:spcAft>
            </a:pPr>
            <a:r>
              <a:rPr lang="ro-RO" dirty="0"/>
              <a:t>Strada , nr. 1245 Brașov, BV 021</a:t>
            </a:r>
          </a:p>
          <a:p>
            <a:pPr>
              <a:spcAft>
                <a:spcPts val="300"/>
              </a:spcAft>
            </a:pPr>
            <a:r>
              <a:rPr lang="ro-RO" dirty="0"/>
              <a:t>Aștept confirmare - 425.555.0150</a:t>
            </a:r>
          </a:p>
          <a:p>
            <a:endParaRPr lang="ro-RO" dirty="0"/>
          </a:p>
        </p:txBody>
      </p:sp>
      <p:pic>
        <p:nvPicPr>
          <p:cNvPr id="6" name="Substituent imagine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Substituent imagine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Substituent imagine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Substituent imagine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uă fotografii în invitație">
  <a:themeElements>
    <a:clrScheme name="Invitație la petrecere aniversară - culoare deschisă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06F820-7F2D-43AE-B118-A6BB8CBC90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6C756E-75B0-4ED0-953A-59634A68A4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11860E-FB2F-411C-B9BC-1EF225154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</Words>
  <Application>Microsoft Office PowerPoint</Application>
  <PresentationFormat>Particularizare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Două fotografii în invitație</vt:lpstr>
      <vt:lpstr>Prezentare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2013-12-17T13:30:43Z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