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9512" autoAdjust="0"/>
  </p:normalViewPr>
  <p:slideViewPr>
    <p:cSldViewPr snapToGrid="0">
      <p:cViewPr varScale="1">
        <p:scale>
          <a:sx n="72" d="100"/>
          <a:sy n="72" d="100"/>
        </p:scale>
        <p:origin x="21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o-RO"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o-RO" sz="1200"/>
            </a:lvl1pPr>
          </a:lstStyle>
          <a:p>
            <a:fld id="{B8F70731-AC79-4F1C-BAF8-B1FB1B572603}" type="datetime1">
              <a:rPr lang="ro-RO" smtClean="0"/>
              <a:t>20.11.2013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o-RO" sz="1200"/>
            </a:lvl1pPr>
          </a:lstStyle>
          <a:p>
            <a:endParaRPr lang="ro-RO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o-RO" sz="1200"/>
            </a:lvl1pPr>
          </a:lstStyle>
          <a:p>
            <a:fld id="{89ED90CB-459C-4B12-B364-B0CA1993A97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o-RO" sz="1200"/>
            </a:lvl1pPr>
          </a:lstStyle>
          <a:p>
            <a:endParaRPr lang="ro-RO" noProof="0" dirty="0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o-RO" sz="1200"/>
            </a:lvl1pPr>
          </a:lstStyle>
          <a:p>
            <a:fld id="{3E65615A-C341-4DF7-B0AA-FB2FB2C63B46}" type="datetime1">
              <a:rPr lang="ro-RO" noProof="0" smtClean="0"/>
              <a:pPr/>
              <a:t>20.11.2013</a:t>
            </a:fld>
            <a:endParaRPr lang="ro-RO" noProof="0" dirty="0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 noProof="0" dirty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noProof="0" dirty="0" smtClean="0"/>
              <a:t>Clic pentru editare stiluri text Coordonator</a:t>
            </a:r>
          </a:p>
          <a:p>
            <a:pPr lvl="1"/>
            <a:r>
              <a:rPr lang="ro-RO" noProof="0" dirty="0" smtClean="0"/>
              <a:t>Al doilea nivel</a:t>
            </a:r>
          </a:p>
          <a:p>
            <a:pPr lvl="2"/>
            <a:r>
              <a:rPr lang="ro-RO" noProof="0" dirty="0" smtClean="0"/>
              <a:t>Al treilea nivel</a:t>
            </a:r>
          </a:p>
          <a:p>
            <a:pPr lvl="3"/>
            <a:r>
              <a:rPr lang="ro-RO" noProof="0" dirty="0" smtClean="0"/>
              <a:t>Al patrulea nivel</a:t>
            </a:r>
          </a:p>
          <a:p>
            <a:pPr lvl="4"/>
            <a:r>
              <a:rPr lang="ro-RO" noProof="0" dirty="0" smtClean="0"/>
              <a:t>Al cincilea nivel</a:t>
            </a:r>
            <a:endParaRPr lang="ro-RO" noProof="0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o-RO" sz="1200"/>
            </a:lvl1pPr>
          </a:lstStyle>
          <a:p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o-RO" sz="1200"/>
            </a:lvl1pPr>
          </a:lstStyle>
          <a:p>
            <a:fld id="{4E5863F8-513E-44B9-9F9C-A7685A64A6AB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Doriți o altă formulă de salut? Pentru a adăuga o formulă proprie, selectați pur și simplu textul și introduceți mesajul dvs.</a:t>
            </a:r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ro-RO" smtClean="0"/>
              <a:pPr/>
              <a:t>1</a:t>
            </a:fld>
            <a:endParaRPr lang="ro-RO"/>
          </a:p>
        </p:txBody>
      </p:sp>
      <p:sp>
        <p:nvSpPr>
          <p:cNvPr id="7" name="Substituent imagine diapozitiv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ă extern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ine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ormă liberă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u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ro-RO" sz="96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ro-RO" dirty="0"/>
              <a:t>EDITARE titlu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noProof="0" dirty="0" smtClean="0"/>
              <a:t>Clic pentru editare stil titlu</a:t>
            </a:r>
            <a:endParaRPr lang="ro-RO" noProof="0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noProof="0" dirty="0" smtClean="0"/>
              <a:t>Clic pentru editare stiluri text Coordonator</a:t>
            </a:r>
          </a:p>
          <a:p>
            <a:pPr lvl="1"/>
            <a:r>
              <a:rPr lang="ro-RO" noProof="0" dirty="0" smtClean="0"/>
              <a:t>Al doilea nivel</a:t>
            </a:r>
          </a:p>
          <a:p>
            <a:pPr lvl="2"/>
            <a:r>
              <a:rPr lang="ro-RO" noProof="0" dirty="0" smtClean="0"/>
              <a:t>Al treilea nivel</a:t>
            </a:r>
          </a:p>
          <a:p>
            <a:pPr lvl="3"/>
            <a:r>
              <a:rPr lang="ro-RO" noProof="0" dirty="0" smtClean="0"/>
              <a:t>Al patrulea nivel</a:t>
            </a:r>
          </a:p>
          <a:p>
            <a:pPr lvl="4"/>
            <a:r>
              <a:rPr lang="ro-RO" noProof="0" dirty="0" smtClean="0"/>
              <a:t>Al cincilea nivel</a:t>
            </a:r>
            <a:endParaRPr lang="ro-RO" noProof="0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o-RO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17EFA-1CF3-494E-9684-10EA2FC62F83}" type="datetime1">
              <a:rPr lang="ro-RO" noProof="0" smtClean="0"/>
              <a:pPr/>
              <a:t>20.11.2013</a:t>
            </a:fld>
            <a:endParaRPr lang="ro-RO" noProof="0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o-RO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 noProof="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o-RO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ro-RO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ro-RO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ro-RO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ro-RO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777240" rtl="0" eaLnBrk="1" latinLnBrk="0" hangingPunct="1"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o-RO" sz="12200" dirty="0"/>
              <a:t>LA MULȚI</a:t>
            </a:r>
            <a:r>
              <a:rPr lang="ro-RO" sz="12000" dirty="0"/>
              <a:t> </a:t>
            </a:r>
            <a:r>
              <a:rPr lang="ro-RO" sz="8900" dirty="0"/>
              <a:t>ani!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licitare aniversară albastră cu scrijelituri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B5B395-6221-4F29-9E65-DE444B20F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B372119-A6C1-494C-834E-96F3B87BF0EE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8A34A0-CA07-4469-910F-DC41F23018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</Words>
  <Application>Microsoft Office PowerPoint</Application>
  <PresentationFormat>Particularizare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Felicitare aniversară albastră cu scrijelituri</vt:lpstr>
      <vt:lpstr>LA MULȚI ani!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2013-05-02T14:44:20Z</dcterms:created>
  <dcterms:modified xsi:type="dcterms:W3CDTF">2013-11-20T07:14:42Z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