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14" y="672"/>
      </p:cViewPr>
      <p:guideLst>
        <p:guide pos="3840"/>
        <p:guide orient="horz" pos="2160"/>
      </p:guideLst>
    </p:cSldViewPr>
  </p:slideViewPr>
  <p:notesTextViewPr>
    <p:cViewPr>
      <p:scale>
        <a:sx n="1" d="1"/>
        <a:sy n="1" d="1"/>
      </p:scale>
      <p:origin x="0" y="0"/>
    </p:cViewPr>
  </p:notesTextViewPr>
  <p:notesViewPr>
    <p:cSldViewPr snapToGrid="0">
      <p:cViewPr varScale="1">
        <p:scale>
          <a:sx n="101" d="100"/>
          <a:sy n="101" d="100"/>
        </p:scale>
        <p:origin x="280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Foaie_de_lucru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Seria 1</c:v>
                </c:pt>
              </c:strCache>
            </c:strRef>
          </c:tx>
          <c:spPr>
            <a:solidFill>
              <a:schemeClr val="accent1">
                <a:alpha val="70000"/>
              </a:schemeClr>
            </a:solidFill>
            <a:ln>
              <a:noFill/>
            </a:ln>
            <a:effectLst/>
          </c:spPr>
          <c:invertIfNegative val="0"/>
          <c:cat>
            <c:strRef>
              <c:f>Sheet1!$A$2:$A$5</c:f>
              <c:strCache>
                <c:ptCount val="4"/>
                <c:pt idx="0">
                  <c:v>Categoria 1</c:v>
                </c:pt>
                <c:pt idx="1">
                  <c:v>Categoria 2</c:v>
                </c:pt>
                <c:pt idx="2">
                  <c:v>Categoria 3</c:v>
                </c:pt>
                <c:pt idx="3">
                  <c:v>Categoria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Seria 2</c:v>
                </c:pt>
              </c:strCache>
            </c:strRef>
          </c:tx>
          <c:spPr>
            <a:solidFill>
              <a:schemeClr val="accent2">
                <a:alpha val="70000"/>
              </a:schemeClr>
            </a:solidFill>
            <a:ln>
              <a:noFill/>
            </a:ln>
            <a:effectLst/>
          </c:spPr>
          <c:invertIfNegative val="0"/>
          <c:cat>
            <c:strRef>
              <c:f>Sheet1!$A$2:$A$5</c:f>
              <c:strCache>
                <c:ptCount val="4"/>
                <c:pt idx="0">
                  <c:v>Categoria 1</c:v>
                </c:pt>
                <c:pt idx="1">
                  <c:v>Categoria 2</c:v>
                </c:pt>
                <c:pt idx="2">
                  <c:v>Categoria 3</c:v>
                </c:pt>
                <c:pt idx="3">
                  <c:v>Categoria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Seria 3</c:v>
                </c:pt>
              </c:strCache>
            </c:strRef>
          </c:tx>
          <c:spPr>
            <a:solidFill>
              <a:schemeClr val="accent3">
                <a:alpha val="70000"/>
              </a:schemeClr>
            </a:solidFill>
            <a:ln>
              <a:noFill/>
            </a:ln>
            <a:effectLst/>
          </c:spPr>
          <c:invertIfNegative val="0"/>
          <c:cat>
            <c:strRef>
              <c:f>Sheet1!$A$2:$A$5</c:f>
              <c:strCache>
                <c:ptCount val="4"/>
                <c:pt idx="0">
                  <c:v>Categoria 1</c:v>
                </c:pt>
                <c:pt idx="1">
                  <c:v>Categoria 2</c:v>
                </c:pt>
                <c:pt idx="2">
                  <c:v>Categoria 3</c:v>
                </c:pt>
                <c:pt idx="3">
                  <c:v>Categoria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80"/>
        <c:overlap val="25"/>
        <c:axId val="56569488"/>
        <c:axId val="56569880"/>
      </c:barChart>
      <c:catAx>
        <c:axId val="56569488"/>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ro-RO"/>
          </a:p>
        </c:txPr>
        <c:crossAx val="56569880"/>
        <c:crosses val="autoZero"/>
        <c:auto val="1"/>
        <c:lblAlgn val="ctr"/>
        <c:lblOffset val="100"/>
        <c:noMultiLvlLbl val="0"/>
      </c:catAx>
      <c:valAx>
        <c:axId val="5656988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ro-RO"/>
          </a:p>
        </c:txPr>
        <c:crossAx val="56569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7B0222-61A7-4AC3-B8A1-55726EB0E6FA}" type="doc">
      <dgm:prSet loTypeId="urn:microsoft.com/office/officeart/2011/layout/HexagonRadial" loCatId="cycle" qsTypeId="urn:microsoft.com/office/officeart/2005/8/quickstyle/simple4" qsCatId="simple" csTypeId="urn:microsoft.com/office/officeart/2005/8/colors/accent1_2" csCatId="accent1" phldr="1"/>
      <dgm:spPr/>
      <dgm:t>
        <a:bodyPr/>
        <a:lstStyle/>
        <a:p>
          <a:endParaRPr lang="ro-RO"/>
        </a:p>
      </dgm:t>
    </dgm:pt>
    <dgm:pt modelId="{B5DBE733-58F8-4033-8CFB-FFFFE640A03E}">
      <dgm:prSet phldrT="[Text]"/>
      <dgm:spPr/>
      <dgm:t>
        <a:bodyPr/>
        <a:lstStyle/>
        <a:p>
          <a:r>
            <a:rPr lang="ro-RO" dirty="0"/>
            <a:t>Grup 1</a:t>
          </a:r>
        </a:p>
      </dgm:t>
    </dgm:pt>
    <dgm:pt modelId="{DEC19D51-529E-4667-8EDD-B24C688DD3A4}" type="parTrans" cxnId="{536F3653-1261-4E17-BCAC-22DCEB3EDF33}">
      <dgm:prSet/>
      <dgm:spPr/>
      <dgm:t>
        <a:bodyPr/>
        <a:lstStyle/>
        <a:p>
          <a:endParaRPr lang="ro-RO"/>
        </a:p>
      </dgm:t>
    </dgm:pt>
    <dgm:pt modelId="{6E39C753-D22C-4715-9D0A-B237BEB60CDF}" type="sibTrans" cxnId="{536F3653-1261-4E17-BCAC-22DCEB3EDF33}">
      <dgm:prSet/>
      <dgm:spPr/>
      <dgm:t>
        <a:bodyPr/>
        <a:lstStyle/>
        <a:p>
          <a:endParaRPr lang="ro-RO"/>
        </a:p>
      </dgm:t>
    </dgm:pt>
    <dgm:pt modelId="{7059DE91-9AC2-4DEF-838F-907CE8D68548}">
      <dgm:prSet phldrT="[Text]"/>
      <dgm:spPr/>
      <dgm:t>
        <a:bodyPr/>
        <a:lstStyle/>
        <a:p>
          <a:r>
            <a:rPr lang="ro-RO" dirty="0"/>
            <a:t>Activitate</a:t>
          </a:r>
        </a:p>
      </dgm:t>
    </dgm:pt>
    <dgm:pt modelId="{4968AAC2-04FF-4BAB-AC22-2EB09A4AC351}" type="parTrans" cxnId="{02C597FB-9525-4A76-8FA5-40AB103C6E46}">
      <dgm:prSet/>
      <dgm:spPr/>
      <dgm:t>
        <a:bodyPr/>
        <a:lstStyle/>
        <a:p>
          <a:endParaRPr lang="ro-RO"/>
        </a:p>
      </dgm:t>
    </dgm:pt>
    <dgm:pt modelId="{C4744FB1-3692-4E7E-B3DF-380239519421}" type="sibTrans" cxnId="{02C597FB-9525-4A76-8FA5-40AB103C6E46}">
      <dgm:prSet/>
      <dgm:spPr/>
      <dgm:t>
        <a:bodyPr/>
        <a:lstStyle/>
        <a:p>
          <a:endParaRPr lang="ro-RO"/>
        </a:p>
      </dgm:t>
    </dgm:pt>
    <dgm:pt modelId="{32B965C3-1914-4CF4-8E5B-4E6519B2EB6B}">
      <dgm:prSet phldrT="[Text]"/>
      <dgm:spPr/>
      <dgm:t>
        <a:bodyPr/>
        <a:lstStyle/>
        <a:p>
          <a:r>
            <a:rPr lang="ro-RO" dirty="0"/>
            <a:t>Activitate</a:t>
          </a:r>
        </a:p>
      </dgm:t>
    </dgm:pt>
    <dgm:pt modelId="{BC644C63-61E5-4A55-971A-F725C421F0DE}" type="parTrans" cxnId="{857E99EB-6EC3-4F42-A22F-8962B6C7D06E}">
      <dgm:prSet/>
      <dgm:spPr/>
      <dgm:t>
        <a:bodyPr/>
        <a:lstStyle/>
        <a:p>
          <a:endParaRPr lang="ro-RO"/>
        </a:p>
      </dgm:t>
    </dgm:pt>
    <dgm:pt modelId="{AB3170DB-C340-4AFB-A73C-4B0780BB34AE}" type="sibTrans" cxnId="{857E99EB-6EC3-4F42-A22F-8962B6C7D06E}">
      <dgm:prSet/>
      <dgm:spPr/>
      <dgm:t>
        <a:bodyPr/>
        <a:lstStyle/>
        <a:p>
          <a:endParaRPr lang="ro-RO"/>
        </a:p>
      </dgm:t>
    </dgm:pt>
    <dgm:pt modelId="{A334F331-6DC7-4A23-B461-6B3A5D212575}">
      <dgm:prSet phldrT="[Text]"/>
      <dgm:spPr/>
      <dgm:t>
        <a:bodyPr/>
        <a:lstStyle/>
        <a:p>
          <a:r>
            <a:rPr lang="ro-RO" dirty="0"/>
            <a:t>Activitate</a:t>
          </a:r>
        </a:p>
      </dgm:t>
    </dgm:pt>
    <dgm:pt modelId="{CBE2C959-97DB-489A-9AC6-E84ACB38F4C8}" type="parTrans" cxnId="{C02B269D-9C96-47FB-9DE7-FB0912D328D4}">
      <dgm:prSet/>
      <dgm:spPr/>
      <dgm:t>
        <a:bodyPr/>
        <a:lstStyle/>
        <a:p>
          <a:endParaRPr lang="ro-RO"/>
        </a:p>
      </dgm:t>
    </dgm:pt>
    <dgm:pt modelId="{B7850B6E-5DEF-482B-982B-DCB89930E486}" type="sibTrans" cxnId="{C02B269D-9C96-47FB-9DE7-FB0912D328D4}">
      <dgm:prSet/>
      <dgm:spPr/>
      <dgm:t>
        <a:bodyPr/>
        <a:lstStyle/>
        <a:p>
          <a:endParaRPr lang="ro-RO"/>
        </a:p>
      </dgm:t>
    </dgm:pt>
    <dgm:pt modelId="{3ED00B4E-3800-4316-8925-76FCA9E723E2}">
      <dgm:prSet phldrT="[Text]"/>
      <dgm:spPr/>
      <dgm:t>
        <a:bodyPr/>
        <a:lstStyle/>
        <a:p>
          <a:r>
            <a:rPr lang="ro-RO" dirty="0"/>
            <a:t>Activitate</a:t>
          </a:r>
        </a:p>
      </dgm:t>
    </dgm:pt>
    <dgm:pt modelId="{727DD9C8-B62F-4F35-A496-7AF63EE3B6F2}" type="parTrans" cxnId="{E8039605-CB48-4C57-806C-2A3A82A57DDF}">
      <dgm:prSet/>
      <dgm:spPr/>
      <dgm:t>
        <a:bodyPr/>
        <a:lstStyle/>
        <a:p>
          <a:endParaRPr lang="ro-RO"/>
        </a:p>
      </dgm:t>
    </dgm:pt>
    <dgm:pt modelId="{F9919689-3187-437B-B7FC-94F014368EB9}" type="sibTrans" cxnId="{E8039605-CB48-4C57-806C-2A3A82A57DDF}">
      <dgm:prSet/>
      <dgm:spPr/>
      <dgm:t>
        <a:bodyPr/>
        <a:lstStyle/>
        <a:p>
          <a:endParaRPr lang="ro-RO"/>
        </a:p>
      </dgm:t>
    </dgm:pt>
    <dgm:pt modelId="{B9F01F5C-B9D1-43F7-B044-400EA49DB08C}">
      <dgm:prSet phldrT="[Text]"/>
      <dgm:spPr/>
      <dgm:t>
        <a:bodyPr/>
        <a:lstStyle/>
        <a:p>
          <a:r>
            <a:rPr lang="ro-RO" dirty="0"/>
            <a:t>Activitate</a:t>
          </a:r>
        </a:p>
      </dgm:t>
    </dgm:pt>
    <dgm:pt modelId="{016C3059-FB2D-4202-B236-6B98FDD6BCBB}" type="parTrans" cxnId="{9FA4F12F-419F-43BE-A2E1-DBAE8FA2102E}">
      <dgm:prSet/>
      <dgm:spPr/>
      <dgm:t>
        <a:bodyPr/>
        <a:lstStyle/>
        <a:p>
          <a:endParaRPr lang="ro-RO"/>
        </a:p>
      </dgm:t>
    </dgm:pt>
    <dgm:pt modelId="{B6EB7BA1-C6D5-4F89-B1C3-7565F8553DA6}" type="sibTrans" cxnId="{9FA4F12F-419F-43BE-A2E1-DBAE8FA2102E}">
      <dgm:prSet/>
      <dgm:spPr/>
      <dgm:t>
        <a:bodyPr/>
        <a:lstStyle/>
        <a:p>
          <a:endParaRPr lang="ro-RO"/>
        </a:p>
      </dgm:t>
    </dgm:pt>
    <dgm:pt modelId="{BCEF7F53-FE75-4BB5-9299-06D915C50A63}">
      <dgm:prSet phldrT="[Text]"/>
      <dgm:spPr/>
      <dgm:t>
        <a:bodyPr/>
        <a:lstStyle/>
        <a:p>
          <a:r>
            <a:rPr lang="ro-RO" dirty="0"/>
            <a:t>Activitate</a:t>
          </a:r>
        </a:p>
      </dgm:t>
    </dgm:pt>
    <dgm:pt modelId="{C954942D-36E1-4476-A621-D1759EE60D22}" type="parTrans" cxnId="{22445163-AC22-4C2D-A75E-19404B9BF967}">
      <dgm:prSet/>
      <dgm:spPr/>
      <dgm:t>
        <a:bodyPr/>
        <a:lstStyle/>
        <a:p>
          <a:endParaRPr lang="ro-RO"/>
        </a:p>
      </dgm:t>
    </dgm:pt>
    <dgm:pt modelId="{3E3195F7-AC1A-44C8-A6D7-18CC260A486E}" type="sibTrans" cxnId="{22445163-AC22-4C2D-A75E-19404B9BF967}">
      <dgm:prSet/>
      <dgm:spPr/>
      <dgm:t>
        <a:bodyPr/>
        <a:lstStyle/>
        <a:p>
          <a:endParaRPr lang="ro-RO"/>
        </a:p>
      </dgm:t>
    </dgm:pt>
    <dgm:pt modelId="{8E085EBD-1ED4-482D-97E2-CA43262C4BF3}" type="pres">
      <dgm:prSet presAssocID="{9A7B0222-61A7-4AC3-B8A1-55726EB0E6FA}" presName="Name0" presStyleCnt="0">
        <dgm:presLayoutVars>
          <dgm:chMax val="1"/>
          <dgm:chPref val="1"/>
          <dgm:dir/>
          <dgm:animOne val="branch"/>
          <dgm:animLvl val="lvl"/>
        </dgm:presLayoutVars>
      </dgm:prSet>
      <dgm:spPr/>
      <dgm:t>
        <a:bodyPr/>
        <a:lstStyle/>
        <a:p>
          <a:endParaRPr lang="ro-RO"/>
        </a:p>
      </dgm:t>
    </dgm:pt>
    <dgm:pt modelId="{B7DECB3B-107A-476B-AFC4-3D2647B9983A}" type="pres">
      <dgm:prSet presAssocID="{B5DBE733-58F8-4033-8CFB-FFFFE640A03E}" presName="Parent" presStyleLbl="node0" presStyleIdx="0" presStyleCnt="1">
        <dgm:presLayoutVars>
          <dgm:chMax val="6"/>
          <dgm:chPref val="6"/>
        </dgm:presLayoutVars>
      </dgm:prSet>
      <dgm:spPr/>
      <dgm:t>
        <a:bodyPr/>
        <a:lstStyle/>
        <a:p>
          <a:endParaRPr lang="ro-RO"/>
        </a:p>
      </dgm:t>
    </dgm:pt>
    <dgm:pt modelId="{F53A252C-E280-430A-BFAD-9402CC0942DF}" type="pres">
      <dgm:prSet presAssocID="{7059DE91-9AC2-4DEF-838F-907CE8D68548}" presName="Accent1" presStyleCnt="0"/>
      <dgm:spPr/>
      <dgm:t>
        <a:bodyPr/>
        <a:lstStyle/>
        <a:p>
          <a:endParaRPr lang="ro-RO"/>
        </a:p>
      </dgm:t>
    </dgm:pt>
    <dgm:pt modelId="{538A89EC-3010-477E-9950-70EE1F66A7CE}" type="pres">
      <dgm:prSet presAssocID="{7059DE91-9AC2-4DEF-838F-907CE8D68548}" presName="Accent" presStyleLbl="bgShp" presStyleIdx="0" presStyleCnt="6"/>
      <dgm:spPr/>
      <dgm:t>
        <a:bodyPr/>
        <a:lstStyle/>
        <a:p>
          <a:endParaRPr lang="ro-RO"/>
        </a:p>
      </dgm:t>
    </dgm:pt>
    <dgm:pt modelId="{11D20EFE-8F6B-420F-86CA-7F3F82A375A2}" type="pres">
      <dgm:prSet presAssocID="{7059DE91-9AC2-4DEF-838F-907CE8D68548}" presName="Child1" presStyleLbl="node1" presStyleIdx="0" presStyleCnt="6">
        <dgm:presLayoutVars>
          <dgm:chMax val="0"/>
          <dgm:chPref val="0"/>
          <dgm:bulletEnabled val="1"/>
        </dgm:presLayoutVars>
      </dgm:prSet>
      <dgm:spPr/>
      <dgm:t>
        <a:bodyPr/>
        <a:lstStyle/>
        <a:p>
          <a:endParaRPr lang="ro-RO"/>
        </a:p>
      </dgm:t>
    </dgm:pt>
    <dgm:pt modelId="{2EBD5B43-4E61-4A6E-9305-8CDF66D0C526}" type="pres">
      <dgm:prSet presAssocID="{32B965C3-1914-4CF4-8E5B-4E6519B2EB6B}" presName="Accent2" presStyleCnt="0"/>
      <dgm:spPr/>
      <dgm:t>
        <a:bodyPr/>
        <a:lstStyle/>
        <a:p>
          <a:endParaRPr lang="ro-RO"/>
        </a:p>
      </dgm:t>
    </dgm:pt>
    <dgm:pt modelId="{BFB85434-77DB-45BE-8D7F-460FD0CD5189}" type="pres">
      <dgm:prSet presAssocID="{32B965C3-1914-4CF4-8E5B-4E6519B2EB6B}" presName="Accent" presStyleLbl="bgShp" presStyleIdx="1" presStyleCnt="6"/>
      <dgm:spPr/>
      <dgm:t>
        <a:bodyPr/>
        <a:lstStyle/>
        <a:p>
          <a:endParaRPr lang="ro-RO"/>
        </a:p>
      </dgm:t>
    </dgm:pt>
    <dgm:pt modelId="{B6377B03-92CF-4860-8168-C601FA12EF07}" type="pres">
      <dgm:prSet presAssocID="{32B965C3-1914-4CF4-8E5B-4E6519B2EB6B}" presName="Child2" presStyleLbl="node1" presStyleIdx="1" presStyleCnt="6">
        <dgm:presLayoutVars>
          <dgm:chMax val="0"/>
          <dgm:chPref val="0"/>
          <dgm:bulletEnabled val="1"/>
        </dgm:presLayoutVars>
      </dgm:prSet>
      <dgm:spPr/>
      <dgm:t>
        <a:bodyPr/>
        <a:lstStyle/>
        <a:p>
          <a:endParaRPr lang="ro-RO"/>
        </a:p>
      </dgm:t>
    </dgm:pt>
    <dgm:pt modelId="{755A42C6-9F9F-4445-B05D-386E65FBA305}" type="pres">
      <dgm:prSet presAssocID="{A334F331-6DC7-4A23-B461-6B3A5D212575}" presName="Accent3" presStyleCnt="0"/>
      <dgm:spPr/>
      <dgm:t>
        <a:bodyPr/>
        <a:lstStyle/>
        <a:p>
          <a:endParaRPr lang="ro-RO"/>
        </a:p>
      </dgm:t>
    </dgm:pt>
    <dgm:pt modelId="{910F8132-28BB-4465-AFC2-04FB2FC51882}" type="pres">
      <dgm:prSet presAssocID="{A334F331-6DC7-4A23-B461-6B3A5D212575}" presName="Accent" presStyleLbl="bgShp" presStyleIdx="2" presStyleCnt="6"/>
      <dgm:spPr/>
      <dgm:t>
        <a:bodyPr/>
        <a:lstStyle/>
        <a:p>
          <a:endParaRPr lang="ro-RO"/>
        </a:p>
      </dgm:t>
    </dgm:pt>
    <dgm:pt modelId="{53826000-B0F4-464F-93E7-456C62C944D8}" type="pres">
      <dgm:prSet presAssocID="{A334F331-6DC7-4A23-B461-6B3A5D212575}" presName="Child3" presStyleLbl="node1" presStyleIdx="2" presStyleCnt="6">
        <dgm:presLayoutVars>
          <dgm:chMax val="0"/>
          <dgm:chPref val="0"/>
          <dgm:bulletEnabled val="1"/>
        </dgm:presLayoutVars>
      </dgm:prSet>
      <dgm:spPr/>
      <dgm:t>
        <a:bodyPr/>
        <a:lstStyle/>
        <a:p>
          <a:endParaRPr lang="ro-RO"/>
        </a:p>
      </dgm:t>
    </dgm:pt>
    <dgm:pt modelId="{AA31392E-372A-4C33-9774-1A31B2873045}" type="pres">
      <dgm:prSet presAssocID="{3ED00B4E-3800-4316-8925-76FCA9E723E2}" presName="Accent4" presStyleCnt="0"/>
      <dgm:spPr/>
      <dgm:t>
        <a:bodyPr/>
        <a:lstStyle/>
        <a:p>
          <a:endParaRPr lang="ro-RO"/>
        </a:p>
      </dgm:t>
    </dgm:pt>
    <dgm:pt modelId="{BC3E8580-27F4-45F8-A191-1A3C0A9EC309}" type="pres">
      <dgm:prSet presAssocID="{3ED00B4E-3800-4316-8925-76FCA9E723E2}" presName="Accent" presStyleLbl="bgShp" presStyleIdx="3" presStyleCnt="6"/>
      <dgm:spPr/>
      <dgm:t>
        <a:bodyPr/>
        <a:lstStyle/>
        <a:p>
          <a:endParaRPr lang="ro-RO"/>
        </a:p>
      </dgm:t>
    </dgm:pt>
    <dgm:pt modelId="{52FBF32A-7E89-4A96-9F9C-4C3F40CF862D}" type="pres">
      <dgm:prSet presAssocID="{3ED00B4E-3800-4316-8925-76FCA9E723E2}" presName="Child4" presStyleLbl="node1" presStyleIdx="3" presStyleCnt="6">
        <dgm:presLayoutVars>
          <dgm:chMax val="0"/>
          <dgm:chPref val="0"/>
          <dgm:bulletEnabled val="1"/>
        </dgm:presLayoutVars>
      </dgm:prSet>
      <dgm:spPr/>
      <dgm:t>
        <a:bodyPr/>
        <a:lstStyle/>
        <a:p>
          <a:endParaRPr lang="ro-RO"/>
        </a:p>
      </dgm:t>
    </dgm:pt>
    <dgm:pt modelId="{A5706ECD-E749-44B9-9918-5FBA7A6B2ECE}" type="pres">
      <dgm:prSet presAssocID="{B9F01F5C-B9D1-43F7-B044-400EA49DB08C}" presName="Accent5" presStyleCnt="0"/>
      <dgm:spPr/>
      <dgm:t>
        <a:bodyPr/>
        <a:lstStyle/>
        <a:p>
          <a:endParaRPr lang="ro-RO"/>
        </a:p>
      </dgm:t>
    </dgm:pt>
    <dgm:pt modelId="{1144ACC3-EC5D-4BCB-98F5-41911FD32B42}" type="pres">
      <dgm:prSet presAssocID="{B9F01F5C-B9D1-43F7-B044-400EA49DB08C}" presName="Accent" presStyleLbl="bgShp" presStyleIdx="4" presStyleCnt="6"/>
      <dgm:spPr/>
      <dgm:t>
        <a:bodyPr/>
        <a:lstStyle/>
        <a:p>
          <a:endParaRPr lang="ro-RO"/>
        </a:p>
      </dgm:t>
    </dgm:pt>
    <dgm:pt modelId="{31B99239-01AF-470D-AE87-798D4773AB49}" type="pres">
      <dgm:prSet presAssocID="{B9F01F5C-B9D1-43F7-B044-400EA49DB08C}" presName="Child5" presStyleLbl="node1" presStyleIdx="4" presStyleCnt="6">
        <dgm:presLayoutVars>
          <dgm:chMax val="0"/>
          <dgm:chPref val="0"/>
          <dgm:bulletEnabled val="1"/>
        </dgm:presLayoutVars>
      </dgm:prSet>
      <dgm:spPr/>
      <dgm:t>
        <a:bodyPr/>
        <a:lstStyle/>
        <a:p>
          <a:endParaRPr lang="ro-RO"/>
        </a:p>
      </dgm:t>
    </dgm:pt>
    <dgm:pt modelId="{ECA07DE4-6324-48C2-9F9A-F7C9704105F9}" type="pres">
      <dgm:prSet presAssocID="{BCEF7F53-FE75-4BB5-9299-06D915C50A63}" presName="Accent6" presStyleCnt="0"/>
      <dgm:spPr/>
      <dgm:t>
        <a:bodyPr/>
        <a:lstStyle/>
        <a:p>
          <a:endParaRPr lang="ro-RO"/>
        </a:p>
      </dgm:t>
    </dgm:pt>
    <dgm:pt modelId="{18346946-B1E2-4E5F-831C-76BAD6CFCA92}" type="pres">
      <dgm:prSet presAssocID="{BCEF7F53-FE75-4BB5-9299-06D915C50A63}" presName="Accent" presStyleLbl="bgShp" presStyleIdx="5" presStyleCnt="6"/>
      <dgm:spPr/>
      <dgm:t>
        <a:bodyPr/>
        <a:lstStyle/>
        <a:p>
          <a:endParaRPr lang="ro-RO"/>
        </a:p>
      </dgm:t>
    </dgm:pt>
    <dgm:pt modelId="{82A90493-6895-4BFA-9922-F0AEB2B00E2C}" type="pres">
      <dgm:prSet presAssocID="{BCEF7F53-FE75-4BB5-9299-06D915C50A63}" presName="Child6" presStyleLbl="node1" presStyleIdx="5" presStyleCnt="6">
        <dgm:presLayoutVars>
          <dgm:chMax val="0"/>
          <dgm:chPref val="0"/>
          <dgm:bulletEnabled val="1"/>
        </dgm:presLayoutVars>
      </dgm:prSet>
      <dgm:spPr/>
      <dgm:t>
        <a:bodyPr/>
        <a:lstStyle/>
        <a:p>
          <a:endParaRPr lang="ro-RO"/>
        </a:p>
      </dgm:t>
    </dgm:pt>
  </dgm:ptLst>
  <dgm:cxnLst>
    <dgm:cxn modelId="{C02B269D-9C96-47FB-9DE7-FB0912D328D4}" srcId="{B5DBE733-58F8-4033-8CFB-FFFFE640A03E}" destId="{A334F331-6DC7-4A23-B461-6B3A5D212575}" srcOrd="2" destOrd="0" parTransId="{CBE2C959-97DB-489A-9AC6-E84ACB38F4C8}" sibTransId="{B7850B6E-5DEF-482B-982B-DCB89930E486}"/>
    <dgm:cxn modelId="{FEA2B1C9-2B5F-4409-B23B-E922D1BE3842}" type="presOf" srcId="{7059DE91-9AC2-4DEF-838F-907CE8D68548}" destId="{11D20EFE-8F6B-420F-86CA-7F3F82A375A2}" srcOrd="0" destOrd="0" presId="urn:microsoft.com/office/officeart/2011/layout/HexagonRadial"/>
    <dgm:cxn modelId="{E8039605-CB48-4C57-806C-2A3A82A57DDF}" srcId="{B5DBE733-58F8-4033-8CFB-FFFFE640A03E}" destId="{3ED00B4E-3800-4316-8925-76FCA9E723E2}" srcOrd="3" destOrd="0" parTransId="{727DD9C8-B62F-4F35-A496-7AF63EE3B6F2}" sibTransId="{F9919689-3187-437B-B7FC-94F014368EB9}"/>
    <dgm:cxn modelId="{46CE761A-F096-4CCC-BE35-7E024FE10F6C}" type="presOf" srcId="{B9F01F5C-B9D1-43F7-B044-400EA49DB08C}" destId="{31B99239-01AF-470D-AE87-798D4773AB49}" srcOrd="0" destOrd="0" presId="urn:microsoft.com/office/officeart/2011/layout/HexagonRadial"/>
    <dgm:cxn modelId="{536F3653-1261-4E17-BCAC-22DCEB3EDF33}" srcId="{9A7B0222-61A7-4AC3-B8A1-55726EB0E6FA}" destId="{B5DBE733-58F8-4033-8CFB-FFFFE640A03E}" srcOrd="0" destOrd="0" parTransId="{DEC19D51-529E-4667-8EDD-B24C688DD3A4}" sibTransId="{6E39C753-D22C-4715-9D0A-B237BEB60CDF}"/>
    <dgm:cxn modelId="{857E99EB-6EC3-4F42-A22F-8962B6C7D06E}" srcId="{B5DBE733-58F8-4033-8CFB-FFFFE640A03E}" destId="{32B965C3-1914-4CF4-8E5B-4E6519B2EB6B}" srcOrd="1" destOrd="0" parTransId="{BC644C63-61E5-4A55-971A-F725C421F0DE}" sibTransId="{AB3170DB-C340-4AFB-A73C-4B0780BB34AE}"/>
    <dgm:cxn modelId="{EC56D12B-9371-4F12-B8FB-A8E807763182}" type="presOf" srcId="{3ED00B4E-3800-4316-8925-76FCA9E723E2}" destId="{52FBF32A-7E89-4A96-9F9C-4C3F40CF862D}" srcOrd="0" destOrd="0" presId="urn:microsoft.com/office/officeart/2011/layout/HexagonRadial"/>
    <dgm:cxn modelId="{94413C1D-4C05-490A-A9EF-2F3968ECF1FD}" type="presOf" srcId="{9A7B0222-61A7-4AC3-B8A1-55726EB0E6FA}" destId="{8E085EBD-1ED4-482D-97E2-CA43262C4BF3}" srcOrd="0" destOrd="0" presId="urn:microsoft.com/office/officeart/2011/layout/HexagonRadial"/>
    <dgm:cxn modelId="{22445163-AC22-4C2D-A75E-19404B9BF967}" srcId="{B5DBE733-58F8-4033-8CFB-FFFFE640A03E}" destId="{BCEF7F53-FE75-4BB5-9299-06D915C50A63}" srcOrd="5" destOrd="0" parTransId="{C954942D-36E1-4476-A621-D1759EE60D22}" sibTransId="{3E3195F7-AC1A-44C8-A6D7-18CC260A486E}"/>
    <dgm:cxn modelId="{9FA4F12F-419F-43BE-A2E1-DBAE8FA2102E}" srcId="{B5DBE733-58F8-4033-8CFB-FFFFE640A03E}" destId="{B9F01F5C-B9D1-43F7-B044-400EA49DB08C}" srcOrd="4" destOrd="0" parTransId="{016C3059-FB2D-4202-B236-6B98FDD6BCBB}" sibTransId="{B6EB7BA1-C6D5-4F89-B1C3-7565F8553DA6}"/>
    <dgm:cxn modelId="{19C09898-26CF-4F13-8369-E6AD95CF0644}" type="presOf" srcId="{32B965C3-1914-4CF4-8E5B-4E6519B2EB6B}" destId="{B6377B03-92CF-4860-8168-C601FA12EF07}" srcOrd="0" destOrd="0" presId="urn:microsoft.com/office/officeart/2011/layout/HexagonRadial"/>
    <dgm:cxn modelId="{02C597FB-9525-4A76-8FA5-40AB103C6E46}" srcId="{B5DBE733-58F8-4033-8CFB-FFFFE640A03E}" destId="{7059DE91-9AC2-4DEF-838F-907CE8D68548}" srcOrd="0" destOrd="0" parTransId="{4968AAC2-04FF-4BAB-AC22-2EB09A4AC351}" sibTransId="{C4744FB1-3692-4E7E-B3DF-380239519421}"/>
    <dgm:cxn modelId="{6AC2AF47-BC9B-47C0-8ACB-98BCF4EA4291}" type="presOf" srcId="{B5DBE733-58F8-4033-8CFB-FFFFE640A03E}" destId="{B7DECB3B-107A-476B-AFC4-3D2647B9983A}" srcOrd="0" destOrd="0" presId="urn:microsoft.com/office/officeart/2011/layout/HexagonRadial"/>
    <dgm:cxn modelId="{E0D61CA8-BEA6-4DBC-B17F-57375FDF1C0E}" type="presOf" srcId="{BCEF7F53-FE75-4BB5-9299-06D915C50A63}" destId="{82A90493-6895-4BFA-9922-F0AEB2B00E2C}" srcOrd="0" destOrd="0" presId="urn:microsoft.com/office/officeart/2011/layout/HexagonRadial"/>
    <dgm:cxn modelId="{6E70BA1A-7A6E-4B37-8717-44ED604A2F90}" type="presOf" srcId="{A334F331-6DC7-4A23-B461-6B3A5D212575}" destId="{53826000-B0F4-464F-93E7-456C62C944D8}" srcOrd="0" destOrd="0" presId="urn:microsoft.com/office/officeart/2011/layout/HexagonRadial"/>
    <dgm:cxn modelId="{AD1987B1-9685-4E72-85F0-7FBF08E4A980}" type="presParOf" srcId="{8E085EBD-1ED4-482D-97E2-CA43262C4BF3}" destId="{B7DECB3B-107A-476B-AFC4-3D2647B9983A}" srcOrd="0" destOrd="0" presId="urn:microsoft.com/office/officeart/2011/layout/HexagonRadial"/>
    <dgm:cxn modelId="{FCE54FFB-FFB5-4538-9B7F-E3CB38684959}" type="presParOf" srcId="{8E085EBD-1ED4-482D-97E2-CA43262C4BF3}" destId="{F53A252C-E280-430A-BFAD-9402CC0942DF}" srcOrd="1" destOrd="0" presId="urn:microsoft.com/office/officeart/2011/layout/HexagonRadial"/>
    <dgm:cxn modelId="{4E7A9A3C-9807-4EEA-97EE-4B74387685F1}" type="presParOf" srcId="{F53A252C-E280-430A-BFAD-9402CC0942DF}" destId="{538A89EC-3010-477E-9950-70EE1F66A7CE}" srcOrd="0" destOrd="0" presId="urn:microsoft.com/office/officeart/2011/layout/HexagonRadial"/>
    <dgm:cxn modelId="{09818076-BFD0-4520-A44F-A41FBF26AFBE}" type="presParOf" srcId="{8E085EBD-1ED4-482D-97E2-CA43262C4BF3}" destId="{11D20EFE-8F6B-420F-86CA-7F3F82A375A2}" srcOrd="2" destOrd="0" presId="urn:microsoft.com/office/officeart/2011/layout/HexagonRadial"/>
    <dgm:cxn modelId="{1A3F6DFB-DF55-43E4-A798-CEEAAEA8D1E5}" type="presParOf" srcId="{8E085EBD-1ED4-482D-97E2-CA43262C4BF3}" destId="{2EBD5B43-4E61-4A6E-9305-8CDF66D0C526}" srcOrd="3" destOrd="0" presId="urn:microsoft.com/office/officeart/2011/layout/HexagonRadial"/>
    <dgm:cxn modelId="{106F1836-B93F-4DFD-AACA-707A6B988FCF}" type="presParOf" srcId="{2EBD5B43-4E61-4A6E-9305-8CDF66D0C526}" destId="{BFB85434-77DB-45BE-8D7F-460FD0CD5189}" srcOrd="0" destOrd="0" presId="urn:microsoft.com/office/officeart/2011/layout/HexagonRadial"/>
    <dgm:cxn modelId="{D81568F1-CE3B-4384-AA5A-E243E5A13DC8}" type="presParOf" srcId="{8E085EBD-1ED4-482D-97E2-CA43262C4BF3}" destId="{B6377B03-92CF-4860-8168-C601FA12EF07}" srcOrd="4" destOrd="0" presId="urn:microsoft.com/office/officeart/2011/layout/HexagonRadial"/>
    <dgm:cxn modelId="{49B4D0E3-F466-4689-B0EF-5CD4BC780FB3}" type="presParOf" srcId="{8E085EBD-1ED4-482D-97E2-CA43262C4BF3}" destId="{755A42C6-9F9F-4445-B05D-386E65FBA305}" srcOrd="5" destOrd="0" presId="urn:microsoft.com/office/officeart/2011/layout/HexagonRadial"/>
    <dgm:cxn modelId="{B40498EA-140B-47DE-907E-B105F222182C}" type="presParOf" srcId="{755A42C6-9F9F-4445-B05D-386E65FBA305}" destId="{910F8132-28BB-4465-AFC2-04FB2FC51882}" srcOrd="0" destOrd="0" presId="urn:microsoft.com/office/officeart/2011/layout/HexagonRadial"/>
    <dgm:cxn modelId="{C31D96F1-B84D-46BD-AF6B-97F6EC08DD6D}" type="presParOf" srcId="{8E085EBD-1ED4-482D-97E2-CA43262C4BF3}" destId="{53826000-B0F4-464F-93E7-456C62C944D8}" srcOrd="6" destOrd="0" presId="urn:microsoft.com/office/officeart/2011/layout/HexagonRadial"/>
    <dgm:cxn modelId="{AE33F274-275C-4951-BA32-78A4C465E111}" type="presParOf" srcId="{8E085EBD-1ED4-482D-97E2-CA43262C4BF3}" destId="{AA31392E-372A-4C33-9774-1A31B2873045}" srcOrd="7" destOrd="0" presId="urn:microsoft.com/office/officeart/2011/layout/HexagonRadial"/>
    <dgm:cxn modelId="{6A95C71E-A834-43E1-8514-DB893C881D43}" type="presParOf" srcId="{AA31392E-372A-4C33-9774-1A31B2873045}" destId="{BC3E8580-27F4-45F8-A191-1A3C0A9EC309}" srcOrd="0" destOrd="0" presId="urn:microsoft.com/office/officeart/2011/layout/HexagonRadial"/>
    <dgm:cxn modelId="{749263FB-98B6-4196-B7F7-EB8DCFEAA7AC}" type="presParOf" srcId="{8E085EBD-1ED4-482D-97E2-CA43262C4BF3}" destId="{52FBF32A-7E89-4A96-9F9C-4C3F40CF862D}" srcOrd="8" destOrd="0" presId="urn:microsoft.com/office/officeart/2011/layout/HexagonRadial"/>
    <dgm:cxn modelId="{1A6EB9F8-562A-449C-8C8B-7E1680BE5BEA}" type="presParOf" srcId="{8E085EBD-1ED4-482D-97E2-CA43262C4BF3}" destId="{A5706ECD-E749-44B9-9918-5FBA7A6B2ECE}" srcOrd="9" destOrd="0" presId="urn:microsoft.com/office/officeart/2011/layout/HexagonRadial"/>
    <dgm:cxn modelId="{EB6543E5-DA29-4510-BA7D-1E76B9EA357E}" type="presParOf" srcId="{A5706ECD-E749-44B9-9918-5FBA7A6B2ECE}" destId="{1144ACC3-EC5D-4BCB-98F5-41911FD32B42}" srcOrd="0" destOrd="0" presId="urn:microsoft.com/office/officeart/2011/layout/HexagonRadial"/>
    <dgm:cxn modelId="{E36C8045-F048-4DC1-B2B3-A7E8965DA661}" type="presParOf" srcId="{8E085EBD-1ED4-482D-97E2-CA43262C4BF3}" destId="{31B99239-01AF-470D-AE87-798D4773AB49}" srcOrd="10" destOrd="0" presId="urn:microsoft.com/office/officeart/2011/layout/HexagonRadial"/>
    <dgm:cxn modelId="{09ED7522-6E78-4BE6-A926-00A39545CAC0}" type="presParOf" srcId="{8E085EBD-1ED4-482D-97E2-CA43262C4BF3}" destId="{ECA07DE4-6324-48C2-9F9A-F7C9704105F9}" srcOrd="11" destOrd="0" presId="urn:microsoft.com/office/officeart/2011/layout/HexagonRadial"/>
    <dgm:cxn modelId="{65DA3653-254F-46BC-860B-92100A23E657}" type="presParOf" srcId="{ECA07DE4-6324-48C2-9F9A-F7C9704105F9}" destId="{18346946-B1E2-4E5F-831C-76BAD6CFCA92}" srcOrd="0" destOrd="0" presId="urn:microsoft.com/office/officeart/2011/layout/HexagonRadial"/>
    <dgm:cxn modelId="{44D46D91-B595-4A71-958B-09A1E2382D71}" type="presParOf" srcId="{8E085EBD-1ED4-482D-97E2-CA43262C4BF3}" destId="{82A90493-6895-4BFA-9922-F0AEB2B00E2C}"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ECB3B-107A-476B-AFC4-3D2647B9983A}">
      <dsp:nvSpPr>
        <dsp:cNvPr id="0" name=""/>
        <dsp:cNvSpPr/>
      </dsp:nvSpPr>
      <dsp:spPr>
        <a:xfrm>
          <a:off x="1461566" y="1438054"/>
          <a:ext cx="1827829" cy="1581146"/>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o-RO" sz="1800" kern="1200" dirty="0"/>
            <a:t>Grup 1</a:t>
          </a:r>
        </a:p>
      </dsp:txBody>
      <dsp:txXfrm>
        <a:off x="1764463" y="1700072"/>
        <a:ext cx="1222035" cy="1057110"/>
      </dsp:txXfrm>
    </dsp:sp>
    <dsp:sp modelId="{BFB85434-77DB-45BE-8D7F-460FD0CD5189}">
      <dsp:nvSpPr>
        <dsp:cNvPr id="0" name=""/>
        <dsp:cNvSpPr/>
      </dsp:nvSpPr>
      <dsp:spPr>
        <a:xfrm>
          <a:off x="2606138" y="681582"/>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1D20EFE-8F6B-420F-86CA-7F3F82A375A2}">
      <dsp:nvSpPr>
        <dsp:cNvPr id="0" name=""/>
        <dsp:cNvSpPr/>
      </dsp:nvSpPr>
      <dsp:spPr>
        <a:xfrm>
          <a:off x="1629935" y="0"/>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o-RO" sz="1800" kern="1200" dirty="0"/>
            <a:t>Activitate</a:t>
          </a:r>
        </a:p>
      </dsp:txBody>
      <dsp:txXfrm>
        <a:off x="1878168" y="214750"/>
        <a:ext cx="1001427" cy="866353"/>
      </dsp:txXfrm>
    </dsp:sp>
    <dsp:sp modelId="{910F8132-28BB-4465-AFC2-04FB2FC51882}">
      <dsp:nvSpPr>
        <dsp:cNvPr id="0" name=""/>
        <dsp:cNvSpPr/>
      </dsp:nvSpPr>
      <dsp:spPr>
        <a:xfrm>
          <a:off x="3410995" y="1792441"/>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6377B03-92CF-4860-8168-C601FA12EF07}">
      <dsp:nvSpPr>
        <dsp:cNvPr id="0" name=""/>
        <dsp:cNvSpPr/>
      </dsp:nvSpPr>
      <dsp:spPr>
        <a:xfrm>
          <a:off x="3003677" y="797036"/>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o-RO" sz="1800" kern="1200" dirty="0"/>
            <a:t>Activitate</a:t>
          </a:r>
        </a:p>
      </dsp:txBody>
      <dsp:txXfrm>
        <a:off x="3251910" y="1011786"/>
        <a:ext cx="1001427" cy="866353"/>
      </dsp:txXfrm>
    </dsp:sp>
    <dsp:sp modelId="{BC3E8580-27F4-45F8-A191-1A3C0A9EC309}">
      <dsp:nvSpPr>
        <dsp:cNvPr id="0" name=""/>
        <dsp:cNvSpPr/>
      </dsp:nvSpPr>
      <dsp:spPr>
        <a:xfrm>
          <a:off x="2851889" y="3046392"/>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3826000-B0F4-464F-93E7-456C62C944D8}">
      <dsp:nvSpPr>
        <dsp:cNvPr id="0" name=""/>
        <dsp:cNvSpPr/>
      </dsp:nvSpPr>
      <dsp:spPr>
        <a:xfrm>
          <a:off x="3003677" y="2363918"/>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o-RO" sz="1800" kern="1200" dirty="0"/>
            <a:t>Activitate</a:t>
          </a:r>
        </a:p>
      </dsp:txBody>
      <dsp:txXfrm>
        <a:off x="3251910" y="2578668"/>
        <a:ext cx="1001427" cy="866353"/>
      </dsp:txXfrm>
    </dsp:sp>
    <dsp:sp modelId="{1144ACC3-EC5D-4BCB-98F5-41911FD32B42}">
      <dsp:nvSpPr>
        <dsp:cNvPr id="0" name=""/>
        <dsp:cNvSpPr/>
      </dsp:nvSpPr>
      <dsp:spPr>
        <a:xfrm>
          <a:off x="1464967" y="3176557"/>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2FBF32A-7E89-4A96-9F9C-4C3F40CF862D}">
      <dsp:nvSpPr>
        <dsp:cNvPr id="0" name=""/>
        <dsp:cNvSpPr/>
      </dsp:nvSpPr>
      <dsp:spPr>
        <a:xfrm>
          <a:off x="1629935" y="3161846"/>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o-RO" sz="1800" kern="1200" dirty="0"/>
            <a:t>Activitate</a:t>
          </a:r>
        </a:p>
      </dsp:txBody>
      <dsp:txXfrm>
        <a:off x="1878168" y="3376596"/>
        <a:ext cx="1001427" cy="866353"/>
      </dsp:txXfrm>
    </dsp:sp>
    <dsp:sp modelId="{18346946-B1E2-4E5F-831C-76BAD6CFCA92}">
      <dsp:nvSpPr>
        <dsp:cNvPr id="0" name=""/>
        <dsp:cNvSpPr/>
      </dsp:nvSpPr>
      <dsp:spPr>
        <a:xfrm>
          <a:off x="646930" y="2066143"/>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1B99239-01AF-470D-AE87-798D4773AB49}">
      <dsp:nvSpPr>
        <dsp:cNvPr id="0" name=""/>
        <dsp:cNvSpPr/>
      </dsp:nvSpPr>
      <dsp:spPr>
        <a:xfrm>
          <a:off x="249816" y="2364809"/>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o-RO" sz="1800" kern="1200" dirty="0"/>
            <a:t>Activitate</a:t>
          </a:r>
        </a:p>
      </dsp:txBody>
      <dsp:txXfrm>
        <a:off x="498049" y="2579559"/>
        <a:ext cx="1001427" cy="866353"/>
      </dsp:txXfrm>
    </dsp:sp>
    <dsp:sp modelId="{82A90493-6895-4BFA-9922-F0AEB2B00E2C}">
      <dsp:nvSpPr>
        <dsp:cNvPr id="0" name=""/>
        <dsp:cNvSpPr/>
      </dsp:nvSpPr>
      <dsp:spPr>
        <a:xfrm>
          <a:off x="249816" y="795253"/>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o-RO" sz="1800" kern="1200" dirty="0"/>
            <a:t>Activitate</a:t>
          </a:r>
        </a:p>
      </dsp:txBody>
      <dsp:txXfrm>
        <a:off x="498049" y="1010003"/>
        <a:ext cx="1001427" cy="866353"/>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Se utilizează pentru a afișa un proces secvențial care este corelat cu o idee sau temă centrală. Se limitează la șase forme de Nivel 2. Funcționează cel mai bine cu cantități mici de text. Textul neutilizat nu se afișează, dar rămâne disponibil la comutarea între aspecte."/>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ro-RO" sz="1200"/>
            </a:lvl1pPr>
          </a:lstStyle>
          <a:p>
            <a:endParaRPr lang="ro-RO" dirty="0"/>
          </a:p>
        </p:txBody>
      </p:sp>
      <p:sp>
        <p:nvSpPr>
          <p:cNvPr id="3" name="Substituent dată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ro-RO" sz="1200"/>
            </a:lvl1pPr>
          </a:lstStyle>
          <a:p>
            <a:fld id="{278153A5-D535-4107-9540-2ADD9555B4A6}" type="datetime1">
              <a:rPr lang="ro-RO" smtClean="0"/>
              <a:t>04.12.2013</a:t>
            </a:fld>
            <a:endParaRPr lang="ro-RO" dirty="0"/>
          </a:p>
        </p:txBody>
      </p:sp>
      <p:sp>
        <p:nvSpPr>
          <p:cNvPr id="4" name="Substituent subsol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ro-RO" sz="1200"/>
            </a:lvl1pPr>
          </a:lstStyle>
          <a:p>
            <a:endParaRPr lang="ro-RO" dirty="0"/>
          </a:p>
        </p:txBody>
      </p:sp>
      <p:sp>
        <p:nvSpPr>
          <p:cNvPr id="5" name="Substituent număr diapozitiv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ro-RO" sz="1200"/>
            </a:lvl1pPr>
          </a:lstStyle>
          <a:p>
            <a:fld id="{5DE4C80B-8910-445E-8D30-7A590951118B}" type="slidenum">
              <a:rPr lang="ro-RO"/>
              <a:t>‹#›</a:t>
            </a:fld>
            <a:endParaRPr lang="ro-RO" dirty="0"/>
          </a:p>
        </p:txBody>
      </p:sp>
    </p:spTree>
    <p:extLst>
      <p:ext uri="{BB962C8B-B14F-4D97-AF65-F5344CB8AC3E}">
        <p14:creationId xmlns:p14="http://schemas.microsoft.com/office/powerpoint/2010/main" val="162125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ro-RO" sz="1200"/>
            </a:lvl1pPr>
          </a:lstStyle>
          <a:p>
            <a:endParaRPr lang="ro-RO" noProof="0" dirty="0"/>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ro-RO" sz="1200"/>
            </a:lvl1pPr>
          </a:lstStyle>
          <a:p>
            <a:fld id="{907F85E9-4270-4F79-92F8-966D6D9AF8D5}" type="datetime1">
              <a:rPr lang="ro-RO" noProof="0" smtClean="0"/>
              <a:pPr/>
              <a:t>04.12.2013</a:t>
            </a:fld>
            <a:endParaRPr lang="ro-RO" noProof="0" dirty="0"/>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noProof="0" dirty="0"/>
          </a:p>
        </p:txBody>
      </p:sp>
      <p:sp>
        <p:nvSpPr>
          <p:cNvPr id="5" name="Substituent note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ro-RO" sz="1200"/>
            </a:lvl1pPr>
          </a:lstStyle>
          <a:p>
            <a:endParaRPr lang="ro-RO" noProof="0" dirty="0"/>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ro-RO" sz="1200"/>
            </a:lvl1pPr>
          </a:lstStyle>
          <a:p>
            <a:fld id="{5D81F1E7-4EFD-4BFF-B438-FCD52FD36B17}" type="slidenum">
              <a:rPr lang="ro-RO" noProof="0" smtClean="0"/>
              <a:t>‹#›</a:t>
            </a:fld>
            <a:endParaRPr lang="ro-RO" noProof="0" dirty="0"/>
          </a:p>
        </p:txBody>
      </p:sp>
    </p:spTree>
    <p:extLst>
      <p:ext uri="{BB962C8B-B14F-4D97-AF65-F5344CB8AC3E}">
        <p14:creationId xmlns:p14="http://schemas.microsoft.com/office/powerpoint/2010/main" val="473561970"/>
      </p:ext>
    </p:extLst>
  </p:cSld>
  <p:clrMap bg1="lt1" tx1="dk1" bg2="lt2" tx2="dk2" accent1="accent1" accent2="accent2" accent3="accent3" accent4="accent4" accent5="accent5" accent6="accent6" hlink="hlink" folHlink="folHlink"/>
  <p:notesStyle>
    <a:lvl1pPr marL="0" algn="l" defTabSz="914400" rtl="0" eaLnBrk="1" latinLnBrk="0" hangingPunct="1">
      <a:defRPr lang="ro-RO" sz="1200" kern="1200">
        <a:solidFill>
          <a:schemeClr val="tx1"/>
        </a:solidFill>
        <a:latin typeface="+mn-lt"/>
        <a:ea typeface="+mn-ea"/>
        <a:cs typeface="+mn-cs"/>
      </a:defRPr>
    </a:lvl1pPr>
    <a:lvl2pPr marL="457200" algn="l" defTabSz="914400" rtl="0" eaLnBrk="1" latinLnBrk="0" hangingPunct="1">
      <a:defRPr lang="ro-RO" sz="1200" kern="1200">
        <a:solidFill>
          <a:schemeClr val="tx1"/>
        </a:solidFill>
        <a:latin typeface="+mn-lt"/>
        <a:ea typeface="+mn-ea"/>
        <a:cs typeface="+mn-cs"/>
      </a:defRPr>
    </a:lvl2pPr>
    <a:lvl3pPr marL="914400" algn="l" defTabSz="914400" rtl="0" eaLnBrk="1" latinLnBrk="0" hangingPunct="1">
      <a:defRPr lang="ro-RO" sz="1200" kern="1200">
        <a:solidFill>
          <a:schemeClr val="tx1"/>
        </a:solidFill>
        <a:latin typeface="+mn-lt"/>
        <a:ea typeface="+mn-ea"/>
        <a:cs typeface="+mn-cs"/>
      </a:defRPr>
    </a:lvl3pPr>
    <a:lvl4pPr marL="1371600" algn="l" defTabSz="914400" rtl="0" eaLnBrk="1" latinLnBrk="0" hangingPunct="1">
      <a:defRPr lang="ro-RO" sz="1200" kern="1200">
        <a:solidFill>
          <a:schemeClr val="tx1"/>
        </a:solidFill>
        <a:latin typeface="+mn-lt"/>
        <a:ea typeface="+mn-ea"/>
        <a:cs typeface="+mn-cs"/>
      </a:defRPr>
    </a:lvl4pPr>
    <a:lvl5pPr marL="1828800" algn="l" defTabSz="914400" rtl="0" eaLnBrk="1" latinLnBrk="0" hangingPunct="1">
      <a:defRPr lang="ro-RO" sz="1200" kern="1200">
        <a:solidFill>
          <a:schemeClr val="tx1"/>
        </a:solidFill>
        <a:latin typeface="+mn-lt"/>
        <a:ea typeface="+mn-ea"/>
        <a:cs typeface="+mn-cs"/>
      </a:defRPr>
    </a:lvl5pPr>
    <a:lvl6pPr marL="2286000" algn="l" defTabSz="914400" rtl="0" eaLnBrk="1" latinLnBrk="0" hangingPunct="1">
      <a:defRPr lang="ro-RO" sz="1200" kern="1200">
        <a:solidFill>
          <a:schemeClr val="tx1"/>
        </a:solidFill>
        <a:latin typeface="+mn-lt"/>
        <a:ea typeface="+mn-ea"/>
        <a:cs typeface="+mn-cs"/>
      </a:defRPr>
    </a:lvl6pPr>
    <a:lvl7pPr marL="2743200" algn="l" defTabSz="914400" rtl="0" eaLnBrk="1" latinLnBrk="0" hangingPunct="1">
      <a:defRPr lang="ro-RO" sz="1200" kern="1200">
        <a:solidFill>
          <a:schemeClr val="tx1"/>
        </a:solidFill>
        <a:latin typeface="+mn-lt"/>
        <a:ea typeface="+mn-ea"/>
        <a:cs typeface="+mn-cs"/>
      </a:defRPr>
    </a:lvl7pPr>
    <a:lvl8pPr marL="3200400" algn="l" defTabSz="914400" rtl="0" eaLnBrk="1" latinLnBrk="0" hangingPunct="1">
      <a:defRPr lang="ro-RO" sz="1200" kern="1200">
        <a:solidFill>
          <a:schemeClr val="tx1"/>
        </a:solidFill>
        <a:latin typeface="+mn-lt"/>
        <a:ea typeface="+mn-ea"/>
        <a:cs typeface="+mn-cs"/>
      </a:defRPr>
    </a:lvl8pPr>
    <a:lvl9pPr marL="3657600" algn="l" defTabSz="914400" rtl="0" eaLnBrk="1" latinLnBrk="0" hangingPunct="1">
      <a:defRPr lang="ro-RO"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u diapozitiv">
    <p:spTree>
      <p:nvGrpSpPr>
        <p:cNvPr id="1" name=""/>
        <p:cNvGrpSpPr/>
        <p:nvPr/>
      </p:nvGrpSpPr>
      <p:grpSpPr>
        <a:xfrm>
          <a:off x="0" y="0"/>
          <a:ext cx="0" cy="0"/>
          <a:chOff x="0" y="0"/>
          <a:chExt cx="0" cy="0"/>
        </a:xfrm>
      </p:grpSpPr>
      <p:sp>
        <p:nvSpPr>
          <p:cNvPr id="7" name="Dreptunghi 6"/>
          <p:cNvSpPr/>
          <p:nvPr/>
        </p:nvSpPr>
        <p:spPr bwMode="ltGray">
          <a:xfrm>
            <a:off x="0" y="4572000"/>
            <a:ext cx="12192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noProof="0" dirty="0"/>
          </a:p>
        </p:txBody>
      </p:sp>
      <p:cxnSp>
        <p:nvCxnSpPr>
          <p:cNvPr id="8" name="Conector drept 7"/>
          <p:cNvCxnSpPr/>
          <p:nvPr/>
        </p:nvCxnSpPr>
        <p:spPr>
          <a:xfrm>
            <a:off x="0" y="62103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u 1"/>
          <p:cNvSpPr>
            <a:spLocks noGrp="1"/>
          </p:cNvSpPr>
          <p:nvPr>
            <p:ph type="ctrTitle"/>
          </p:nvPr>
        </p:nvSpPr>
        <p:spPr>
          <a:xfrm>
            <a:off x="609600" y="4740333"/>
            <a:ext cx="10972800" cy="1263534"/>
          </a:xfrm>
        </p:spPr>
        <p:txBody>
          <a:bodyPr anchor="ctr">
            <a:normAutofit/>
          </a:bodyPr>
          <a:lstStyle>
            <a:lvl1pPr algn="l" latinLnBrk="0">
              <a:defRPr lang="ro-RO" sz="5800"/>
            </a:lvl1pPr>
          </a:lstStyle>
          <a:p>
            <a:r>
              <a:rPr lang="ro-RO" noProof="0" dirty="0" smtClean="0"/>
              <a:t>Clic pentru editare stil titlu</a:t>
            </a:r>
            <a:endParaRPr lang="ro-RO" noProof="0" dirty="0"/>
          </a:p>
        </p:txBody>
      </p:sp>
      <p:sp>
        <p:nvSpPr>
          <p:cNvPr id="3" name="Subtitlu 2"/>
          <p:cNvSpPr>
            <a:spLocks noGrp="1"/>
          </p:cNvSpPr>
          <p:nvPr>
            <p:ph type="subTitle" idx="1"/>
          </p:nvPr>
        </p:nvSpPr>
        <p:spPr>
          <a:xfrm>
            <a:off x="609600" y="6286500"/>
            <a:ext cx="10972800" cy="457200"/>
          </a:xfrm>
        </p:spPr>
        <p:txBody>
          <a:bodyPr anchor="ctr">
            <a:normAutofit/>
          </a:bodyPr>
          <a:lstStyle>
            <a:lvl1pPr marL="0" indent="0" algn="l" latinLnBrk="0">
              <a:spcBef>
                <a:spcPts val="0"/>
              </a:spcBef>
              <a:buNone/>
              <a:defRPr lang="ro-RO" sz="1800">
                <a:solidFill>
                  <a:schemeClr val="tx1">
                    <a:lumMod val="50000"/>
                  </a:schemeClr>
                </a:solidFill>
              </a:defRPr>
            </a:lvl1pPr>
            <a:lvl2pPr marL="457200" indent="0" algn="ctr" latinLnBrk="0">
              <a:buNone/>
              <a:defRPr lang="ro-RO" sz="2800"/>
            </a:lvl2pPr>
            <a:lvl3pPr marL="914400" indent="0" algn="ctr" latinLnBrk="0">
              <a:buNone/>
              <a:defRPr lang="ro-RO" sz="2400"/>
            </a:lvl3pPr>
            <a:lvl4pPr marL="1371600" indent="0" algn="ctr" latinLnBrk="0">
              <a:buNone/>
              <a:defRPr lang="ro-RO" sz="2000"/>
            </a:lvl4pPr>
            <a:lvl5pPr marL="1828800" indent="0" algn="ctr" latinLnBrk="0">
              <a:buNone/>
              <a:defRPr lang="ro-RO" sz="2000"/>
            </a:lvl5pPr>
            <a:lvl6pPr marL="2286000" indent="0" algn="ctr" latinLnBrk="0">
              <a:buNone/>
              <a:defRPr lang="ro-RO" sz="2000"/>
            </a:lvl6pPr>
            <a:lvl7pPr marL="2743200" indent="0" algn="ctr" latinLnBrk="0">
              <a:buNone/>
              <a:defRPr lang="ro-RO" sz="2000"/>
            </a:lvl7pPr>
            <a:lvl8pPr marL="3200400" indent="0" algn="ctr" latinLnBrk="0">
              <a:buNone/>
              <a:defRPr lang="ro-RO" sz="2000"/>
            </a:lvl8pPr>
            <a:lvl9pPr marL="3657600" indent="0" algn="ctr" latinLnBrk="0">
              <a:buNone/>
              <a:defRPr lang="ro-RO" sz="2000"/>
            </a:lvl9pPr>
          </a:lstStyle>
          <a:p>
            <a:r>
              <a:rPr lang="ro-RO" noProof="0" dirty="0" smtClean="0"/>
              <a:t>Clic pentru a edita stilul de subtitlu</a:t>
            </a:r>
            <a:endParaRPr lang="ro-RO" noProof="0" dirty="0"/>
          </a:p>
        </p:txBody>
      </p:sp>
      <p:pic>
        <p:nvPicPr>
          <p:cNvPr id="9" name="Imaginea 8" descr="Detaliu cu eprubete" title="Imagine științ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 y="0"/>
            <a:ext cx="12188952" cy="4571999"/>
          </a:xfrm>
          <a:prstGeom prst="rect">
            <a:avLst/>
          </a:prstGeom>
        </p:spPr>
      </p:pic>
    </p:spTree>
    <p:extLst>
      <p:ext uri="{BB962C8B-B14F-4D97-AF65-F5344CB8AC3E}">
        <p14:creationId xmlns:p14="http://schemas.microsoft.com/office/powerpoint/2010/main" val="153116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noProof="0" dirty="0" smtClean="0"/>
              <a:t>Clic pentru editare stil titlu</a:t>
            </a:r>
            <a:endParaRPr lang="ro-RO" noProof="0" dirty="0"/>
          </a:p>
        </p:txBody>
      </p:sp>
      <p:sp>
        <p:nvSpPr>
          <p:cNvPr id="3" name="Substituent text vertical 2"/>
          <p:cNvSpPr>
            <a:spLocks noGrp="1"/>
          </p:cNvSpPr>
          <p:nvPr>
            <p:ph type="body" orient="vert" idx="1"/>
          </p:nvPr>
        </p:nvSpPr>
        <p:spPr/>
        <p:txBody>
          <a:bodyPr vert="eaVert"/>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Substituent dată 3"/>
          <p:cNvSpPr>
            <a:spLocks noGrp="1"/>
          </p:cNvSpPr>
          <p:nvPr>
            <p:ph type="dt" sz="half" idx="10"/>
          </p:nvPr>
        </p:nvSpPr>
        <p:spPr/>
        <p:txBody>
          <a:bodyPr/>
          <a:lstStyle>
            <a:lvl1pPr>
              <a:defRPr/>
            </a:lvl1pPr>
          </a:lstStyle>
          <a:p>
            <a:fld id="{1145F25A-55D3-41C8-85B7-CD7C707EAE9F}" type="datetime1">
              <a:rPr lang="ro-RO" noProof="0" smtClean="0"/>
              <a:pPr/>
              <a:t>04.12.2013</a:t>
            </a:fld>
            <a:endParaRPr lang="ro-RO" noProof="0" dirty="0"/>
          </a:p>
        </p:txBody>
      </p:sp>
      <p:sp>
        <p:nvSpPr>
          <p:cNvPr id="5" name="Substituent subsol 4"/>
          <p:cNvSpPr>
            <a:spLocks noGrp="1"/>
          </p:cNvSpPr>
          <p:nvPr>
            <p:ph type="ftr" sz="quarter" idx="11"/>
          </p:nvPr>
        </p:nvSpPr>
        <p:spPr/>
        <p:txBody>
          <a:bodyPr/>
          <a:lstStyle/>
          <a:p>
            <a:endParaRPr lang="ro-RO" noProof="0" dirty="0"/>
          </a:p>
        </p:txBody>
      </p:sp>
      <p:sp>
        <p:nvSpPr>
          <p:cNvPr id="6" name="Substituent număr diapozitiv 5"/>
          <p:cNvSpPr>
            <a:spLocks noGrp="1"/>
          </p:cNvSpPr>
          <p:nvPr>
            <p:ph type="sldNum" sz="quarter" idx="12"/>
          </p:nvPr>
        </p:nvSpPr>
        <p:spPr/>
        <p:txBody>
          <a:bodyPr/>
          <a:lstStyle/>
          <a:p>
            <a:fld id="{5F4C9F40-B079-4B71-A627-7266DFEA7F03}" type="slidenum">
              <a:rPr lang="ro-RO" noProof="0" smtClean="0"/>
              <a:t>‹#›</a:t>
            </a:fld>
            <a:endParaRPr lang="ro-RO" noProof="0" dirty="0"/>
          </a:p>
        </p:txBody>
      </p:sp>
    </p:spTree>
    <p:extLst>
      <p:ext uri="{BB962C8B-B14F-4D97-AF65-F5344CB8AC3E}">
        <p14:creationId xmlns:p14="http://schemas.microsoft.com/office/powerpoint/2010/main" val="32215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lu vertical și text">
    <p:spTree>
      <p:nvGrpSpPr>
        <p:cNvPr id="1" name=""/>
        <p:cNvGrpSpPr/>
        <p:nvPr/>
      </p:nvGrpSpPr>
      <p:grpSpPr>
        <a:xfrm>
          <a:off x="0" y="0"/>
          <a:ext cx="0" cy="0"/>
          <a:chOff x="0" y="0"/>
          <a:chExt cx="0" cy="0"/>
        </a:xfrm>
      </p:grpSpPr>
      <p:sp>
        <p:nvSpPr>
          <p:cNvPr id="7" name="Dreptunghi 6"/>
          <p:cNvSpPr/>
          <p:nvPr/>
        </p:nvSpPr>
        <p:spPr bwMode="ltGray">
          <a:xfrm>
            <a:off x="9310254" y="0"/>
            <a:ext cx="288174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noProof="0" dirty="0"/>
          </a:p>
        </p:txBody>
      </p:sp>
      <p:cxnSp>
        <p:nvCxnSpPr>
          <p:cNvPr id="8" name="Conector drept 7"/>
          <p:cNvCxnSpPr/>
          <p:nvPr/>
        </p:nvCxnSpPr>
        <p:spPr>
          <a:xfrm flipH="1">
            <a:off x="9310254"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u vertical 1"/>
          <p:cNvSpPr>
            <a:spLocks noGrp="1"/>
          </p:cNvSpPr>
          <p:nvPr>
            <p:ph type="title" orient="vert"/>
          </p:nvPr>
        </p:nvSpPr>
        <p:spPr>
          <a:xfrm>
            <a:off x="9486900" y="685800"/>
            <a:ext cx="2324100" cy="5486399"/>
          </a:xfrm>
        </p:spPr>
        <p:txBody>
          <a:bodyPr vert="eaVert"/>
          <a:lstStyle/>
          <a:p>
            <a:r>
              <a:rPr lang="ro-RO" noProof="0" dirty="0" smtClean="0"/>
              <a:t>Clic pentru editare stil titlu</a:t>
            </a:r>
            <a:endParaRPr lang="ro-RO" noProof="0" dirty="0"/>
          </a:p>
        </p:txBody>
      </p:sp>
      <p:sp>
        <p:nvSpPr>
          <p:cNvPr id="3" name="Substituent text vertical 2"/>
          <p:cNvSpPr>
            <a:spLocks noGrp="1"/>
          </p:cNvSpPr>
          <p:nvPr>
            <p:ph type="body" orient="vert" idx="1"/>
          </p:nvPr>
        </p:nvSpPr>
        <p:spPr>
          <a:xfrm>
            <a:off x="838199" y="685800"/>
            <a:ext cx="8105775" cy="5486399"/>
          </a:xfrm>
        </p:spPr>
        <p:txBody>
          <a:bodyPr vert="eaVert"/>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Substituent dată 3"/>
          <p:cNvSpPr>
            <a:spLocks noGrp="1"/>
          </p:cNvSpPr>
          <p:nvPr>
            <p:ph type="dt" sz="half" idx="10"/>
          </p:nvPr>
        </p:nvSpPr>
        <p:spPr/>
        <p:txBody>
          <a:bodyPr/>
          <a:lstStyle>
            <a:lvl1pPr>
              <a:defRPr/>
            </a:lvl1pPr>
          </a:lstStyle>
          <a:p>
            <a:fld id="{8E6D5D24-58EB-434E-BE64-36856842061C}" type="datetime1">
              <a:rPr lang="ro-RO" noProof="0" smtClean="0"/>
              <a:pPr/>
              <a:t>04.12.2013</a:t>
            </a:fld>
            <a:endParaRPr lang="ro-RO" noProof="0" dirty="0"/>
          </a:p>
        </p:txBody>
      </p:sp>
      <p:sp>
        <p:nvSpPr>
          <p:cNvPr id="5" name="Substituent subsol 4"/>
          <p:cNvSpPr>
            <a:spLocks noGrp="1"/>
          </p:cNvSpPr>
          <p:nvPr>
            <p:ph type="ftr" sz="quarter" idx="11"/>
          </p:nvPr>
        </p:nvSpPr>
        <p:spPr/>
        <p:txBody>
          <a:bodyPr/>
          <a:lstStyle/>
          <a:p>
            <a:endParaRPr lang="ro-RO" noProof="0" dirty="0"/>
          </a:p>
        </p:txBody>
      </p:sp>
      <p:sp>
        <p:nvSpPr>
          <p:cNvPr id="6" name="Substituent număr diapozitiv 5"/>
          <p:cNvSpPr>
            <a:spLocks noGrp="1"/>
          </p:cNvSpPr>
          <p:nvPr>
            <p:ph type="sldNum" sz="quarter" idx="12"/>
          </p:nvPr>
        </p:nvSpPr>
        <p:spPr/>
        <p:txBody>
          <a:bodyPr/>
          <a:lstStyle/>
          <a:p>
            <a:fld id="{5F4C9F40-B079-4B71-A627-7266DFEA7F03}" type="slidenum">
              <a:rPr lang="ro-RO" noProof="0" smtClean="0"/>
              <a:t>‹#›</a:t>
            </a:fld>
            <a:endParaRPr lang="ro-RO" noProof="0" dirty="0"/>
          </a:p>
        </p:txBody>
      </p:sp>
    </p:spTree>
    <p:extLst>
      <p:ext uri="{BB962C8B-B14F-4D97-AF65-F5344CB8AC3E}">
        <p14:creationId xmlns:p14="http://schemas.microsoft.com/office/powerpoint/2010/main" val="86264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noProof="0" dirty="0" smtClean="0"/>
              <a:t>Clic pentru editare stil titlu</a:t>
            </a:r>
            <a:endParaRPr lang="ro-RO" noProof="0" dirty="0"/>
          </a:p>
        </p:txBody>
      </p:sp>
      <p:sp>
        <p:nvSpPr>
          <p:cNvPr id="3" name="Substituent conținut 2"/>
          <p:cNvSpPr>
            <a:spLocks noGrp="1"/>
          </p:cNvSpPr>
          <p:nvPr>
            <p:ph idx="1"/>
          </p:nvPr>
        </p:nvSpPr>
        <p:spPr/>
        <p:txBody>
          <a:bodyPr/>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Substituent dată 3"/>
          <p:cNvSpPr>
            <a:spLocks noGrp="1"/>
          </p:cNvSpPr>
          <p:nvPr>
            <p:ph type="dt" sz="half" idx="10"/>
          </p:nvPr>
        </p:nvSpPr>
        <p:spPr/>
        <p:txBody>
          <a:bodyPr/>
          <a:lstStyle>
            <a:lvl1pPr>
              <a:defRPr/>
            </a:lvl1pPr>
          </a:lstStyle>
          <a:p>
            <a:fld id="{2B5E5A1D-0477-474D-86DA-F42468581DE5}" type="datetime1">
              <a:rPr lang="ro-RO" noProof="0" smtClean="0"/>
              <a:pPr/>
              <a:t>04.12.2013</a:t>
            </a:fld>
            <a:endParaRPr lang="ro-RO" noProof="0" dirty="0"/>
          </a:p>
        </p:txBody>
      </p:sp>
      <p:sp>
        <p:nvSpPr>
          <p:cNvPr id="5" name="Substituent subsol 4"/>
          <p:cNvSpPr>
            <a:spLocks noGrp="1"/>
          </p:cNvSpPr>
          <p:nvPr>
            <p:ph type="ftr" sz="quarter" idx="11"/>
          </p:nvPr>
        </p:nvSpPr>
        <p:spPr/>
        <p:txBody>
          <a:bodyPr/>
          <a:lstStyle/>
          <a:p>
            <a:endParaRPr lang="ro-RO" noProof="0" dirty="0"/>
          </a:p>
        </p:txBody>
      </p:sp>
      <p:sp>
        <p:nvSpPr>
          <p:cNvPr id="6" name="Substituent număr diapozitiv 5"/>
          <p:cNvSpPr>
            <a:spLocks noGrp="1"/>
          </p:cNvSpPr>
          <p:nvPr>
            <p:ph type="sldNum" sz="quarter" idx="12"/>
          </p:nvPr>
        </p:nvSpPr>
        <p:spPr/>
        <p:txBody>
          <a:bodyPr/>
          <a:lstStyle/>
          <a:p>
            <a:fld id="{5F4C9F40-B079-4B71-A627-7266DFEA7F03}" type="slidenum">
              <a:rPr lang="ro-RO" noProof="0" smtClean="0"/>
              <a:t>‹#›</a:t>
            </a:fld>
            <a:endParaRPr lang="ro-RO" noProof="0" dirty="0"/>
          </a:p>
        </p:txBody>
      </p:sp>
    </p:spTree>
    <p:extLst>
      <p:ext uri="{BB962C8B-B14F-4D97-AF65-F5344CB8AC3E}">
        <p14:creationId xmlns:p14="http://schemas.microsoft.com/office/powerpoint/2010/main" val="225308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spTree>
      <p:nvGrpSpPr>
        <p:cNvPr id="1" name=""/>
        <p:cNvGrpSpPr/>
        <p:nvPr/>
      </p:nvGrpSpPr>
      <p:grpSpPr>
        <a:xfrm>
          <a:off x="0" y="0"/>
          <a:ext cx="0" cy="0"/>
          <a:chOff x="0" y="0"/>
          <a:chExt cx="0" cy="0"/>
        </a:xfrm>
      </p:grpSpPr>
      <p:sp>
        <p:nvSpPr>
          <p:cNvPr id="7" name="Dreptunghi 6"/>
          <p:cNvSpPr/>
          <p:nvPr/>
        </p:nvSpPr>
        <p:spPr bwMode="ltGray">
          <a:xfrm>
            <a:off x="0" y="0"/>
            <a:ext cx="12192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noProof="0" dirty="0"/>
          </a:p>
        </p:txBody>
      </p:sp>
      <p:cxnSp>
        <p:nvCxnSpPr>
          <p:cNvPr id="8" name="Conector drept 7"/>
          <p:cNvCxnSpPr/>
          <p:nvPr/>
        </p:nvCxnSpPr>
        <p:spPr>
          <a:xfrm>
            <a:off x="0" y="57531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u 1"/>
          <p:cNvSpPr>
            <a:spLocks noGrp="1"/>
          </p:cNvSpPr>
          <p:nvPr>
            <p:ph type="title"/>
          </p:nvPr>
        </p:nvSpPr>
        <p:spPr>
          <a:xfrm>
            <a:off x="609600" y="3153095"/>
            <a:ext cx="10972800" cy="2286000"/>
          </a:xfrm>
        </p:spPr>
        <p:txBody>
          <a:bodyPr anchor="b">
            <a:normAutofit/>
          </a:bodyPr>
          <a:lstStyle>
            <a:lvl1pPr latinLnBrk="0">
              <a:defRPr lang="ro-RO" sz="5800" b="0"/>
            </a:lvl1pPr>
          </a:lstStyle>
          <a:p>
            <a:r>
              <a:rPr lang="ro-RO" noProof="0" dirty="0" smtClean="0"/>
              <a:t>Clic pentru editare stil titlu</a:t>
            </a:r>
            <a:endParaRPr lang="ro-RO" noProof="0" dirty="0"/>
          </a:p>
        </p:txBody>
      </p:sp>
      <p:sp>
        <p:nvSpPr>
          <p:cNvPr id="3" name="Substituent text 2"/>
          <p:cNvSpPr>
            <a:spLocks noGrp="1"/>
          </p:cNvSpPr>
          <p:nvPr>
            <p:ph type="body" idx="1"/>
          </p:nvPr>
        </p:nvSpPr>
        <p:spPr>
          <a:xfrm>
            <a:off x="603250" y="5864054"/>
            <a:ext cx="10972800" cy="450042"/>
          </a:xfrm>
        </p:spPr>
        <p:txBody>
          <a:bodyPr anchor="ctr"/>
          <a:lstStyle>
            <a:lvl1pPr marL="0" indent="0" latinLnBrk="0">
              <a:spcBef>
                <a:spcPts val="0"/>
              </a:spcBef>
              <a:buNone/>
              <a:defRPr lang="ro-RO" sz="2000">
                <a:solidFill>
                  <a:schemeClr val="tx1">
                    <a:lumMod val="50000"/>
                  </a:schemeClr>
                </a:solidFill>
              </a:defRPr>
            </a:lvl1pPr>
            <a:lvl2pPr marL="457200" indent="0" latinLnBrk="0">
              <a:buNone/>
              <a:defRPr lang="ro-RO" sz="1800">
                <a:solidFill>
                  <a:schemeClr val="tx1">
                    <a:tint val="75000"/>
                  </a:schemeClr>
                </a:solidFill>
              </a:defRPr>
            </a:lvl2pPr>
            <a:lvl3pPr marL="914400" indent="0" latinLnBrk="0">
              <a:buNone/>
              <a:defRPr lang="ro-RO" sz="1600">
                <a:solidFill>
                  <a:schemeClr val="tx1">
                    <a:tint val="75000"/>
                  </a:schemeClr>
                </a:solidFill>
              </a:defRPr>
            </a:lvl3pPr>
            <a:lvl4pPr marL="1371600" indent="0" latinLnBrk="0">
              <a:buNone/>
              <a:defRPr lang="ro-RO" sz="1400">
                <a:solidFill>
                  <a:schemeClr val="tx1">
                    <a:tint val="75000"/>
                  </a:schemeClr>
                </a:solidFill>
              </a:defRPr>
            </a:lvl4pPr>
            <a:lvl5pPr marL="1828800" indent="0" latinLnBrk="0">
              <a:buNone/>
              <a:defRPr lang="ro-RO" sz="1400">
                <a:solidFill>
                  <a:schemeClr val="tx1">
                    <a:tint val="75000"/>
                  </a:schemeClr>
                </a:solidFill>
              </a:defRPr>
            </a:lvl5pPr>
            <a:lvl6pPr marL="2286000" indent="0" latinLnBrk="0">
              <a:buNone/>
              <a:defRPr lang="ro-RO" sz="1400">
                <a:solidFill>
                  <a:schemeClr val="tx1">
                    <a:tint val="75000"/>
                  </a:schemeClr>
                </a:solidFill>
              </a:defRPr>
            </a:lvl6pPr>
            <a:lvl7pPr marL="2743200" indent="0" latinLnBrk="0">
              <a:buNone/>
              <a:defRPr lang="ro-RO" sz="1400">
                <a:solidFill>
                  <a:schemeClr val="tx1">
                    <a:tint val="75000"/>
                  </a:schemeClr>
                </a:solidFill>
              </a:defRPr>
            </a:lvl7pPr>
            <a:lvl8pPr marL="3200400" indent="0" latinLnBrk="0">
              <a:buNone/>
              <a:defRPr lang="ro-RO" sz="1400">
                <a:solidFill>
                  <a:schemeClr val="tx1">
                    <a:tint val="75000"/>
                  </a:schemeClr>
                </a:solidFill>
              </a:defRPr>
            </a:lvl8pPr>
            <a:lvl9pPr marL="3657600" indent="0" latinLnBrk="0">
              <a:buNone/>
              <a:defRPr lang="ro-RO" sz="1400">
                <a:solidFill>
                  <a:schemeClr val="tx1">
                    <a:tint val="75000"/>
                  </a:schemeClr>
                </a:solidFill>
              </a:defRPr>
            </a:lvl9pPr>
          </a:lstStyle>
          <a:p>
            <a:pPr lvl="0"/>
            <a:r>
              <a:rPr lang="ro-RO" noProof="0" dirty="0" smtClean="0"/>
              <a:t>Clic pentru editare stiluri text Coordonator</a:t>
            </a:r>
            <a:endParaRPr lang="ro-RO" noProof="0" dirty="0"/>
          </a:p>
        </p:txBody>
      </p:sp>
    </p:spTree>
    <p:extLst>
      <p:ext uri="{BB962C8B-B14F-4D97-AF65-F5344CB8AC3E}">
        <p14:creationId xmlns:p14="http://schemas.microsoft.com/office/powerpoint/2010/main" val="293724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noProof="0" dirty="0" smtClean="0"/>
              <a:t>Clic pentru editare stil titlu</a:t>
            </a:r>
            <a:endParaRPr lang="ro-RO" noProof="0" dirty="0"/>
          </a:p>
        </p:txBody>
      </p:sp>
      <p:sp>
        <p:nvSpPr>
          <p:cNvPr id="3" name="Substituent conținut 2"/>
          <p:cNvSpPr>
            <a:spLocks noGrp="1"/>
          </p:cNvSpPr>
          <p:nvPr>
            <p:ph sz="half" idx="1"/>
          </p:nvPr>
        </p:nvSpPr>
        <p:spPr>
          <a:xfrm>
            <a:off x="1066800" y="1714501"/>
            <a:ext cx="4752109" cy="4457700"/>
          </a:xfrm>
        </p:spPr>
        <p:txBody>
          <a:bodyPr>
            <a:normAutofit/>
          </a:bodyPr>
          <a:lstStyle>
            <a:lvl1pPr latinLnBrk="0">
              <a:spcBef>
                <a:spcPts val="2000"/>
              </a:spcBef>
              <a:defRPr lang="ro-RO" sz="2000"/>
            </a:lvl1pPr>
            <a:lvl2pPr latinLnBrk="0">
              <a:defRPr lang="ro-RO" sz="1800"/>
            </a:lvl2pPr>
            <a:lvl3pPr latinLnBrk="0">
              <a:defRPr lang="ro-RO" sz="1600"/>
            </a:lvl3pPr>
            <a:lvl4pPr latinLnBrk="0">
              <a:defRPr lang="ro-RO" sz="1400"/>
            </a:lvl4pPr>
            <a:lvl5pPr latinLnBrk="0">
              <a:defRPr lang="ro-RO" sz="1400"/>
            </a:lvl5pPr>
            <a:lvl6pPr latinLnBrk="0">
              <a:defRPr lang="ro-RO" sz="1400"/>
            </a:lvl6pPr>
            <a:lvl7pPr latinLnBrk="0">
              <a:defRPr lang="ro-RO" sz="1400"/>
            </a:lvl7pPr>
            <a:lvl8pPr latinLnBrk="0">
              <a:defRPr lang="ro-RO" sz="1400"/>
            </a:lvl8pPr>
            <a:lvl9pPr latinLnBrk="0">
              <a:defRPr lang="ro-RO" sz="1400"/>
            </a:lvl9pPr>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Substituent conținut 3"/>
          <p:cNvSpPr>
            <a:spLocks noGrp="1"/>
          </p:cNvSpPr>
          <p:nvPr>
            <p:ph sz="half" idx="2"/>
          </p:nvPr>
        </p:nvSpPr>
        <p:spPr>
          <a:xfrm>
            <a:off x="6373091" y="1714501"/>
            <a:ext cx="4752109" cy="4457700"/>
          </a:xfrm>
        </p:spPr>
        <p:txBody>
          <a:bodyPr>
            <a:normAutofit/>
          </a:bodyPr>
          <a:lstStyle>
            <a:lvl1pPr latinLnBrk="0">
              <a:spcBef>
                <a:spcPts val="2000"/>
              </a:spcBef>
              <a:defRPr lang="ro-RO" sz="2000"/>
            </a:lvl1pPr>
            <a:lvl2pPr latinLnBrk="0">
              <a:defRPr lang="ro-RO" sz="1800"/>
            </a:lvl2pPr>
            <a:lvl3pPr latinLnBrk="0">
              <a:defRPr lang="ro-RO" sz="1600"/>
            </a:lvl3pPr>
            <a:lvl4pPr latinLnBrk="0">
              <a:defRPr lang="ro-RO" sz="1400"/>
            </a:lvl4pPr>
            <a:lvl5pPr latinLnBrk="0">
              <a:defRPr lang="ro-RO" sz="1400"/>
            </a:lvl5pPr>
            <a:lvl6pPr latinLnBrk="0">
              <a:defRPr lang="ro-RO" sz="1400"/>
            </a:lvl6pPr>
            <a:lvl7pPr latinLnBrk="0">
              <a:defRPr lang="ro-RO" sz="1400"/>
            </a:lvl7pPr>
            <a:lvl8pPr latinLnBrk="0">
              <a:defRPr lang="ro-RO" sz="1400"/>
            </a:lvl8pPr>
            <a:lvl9pPr latinLnBrk="0">
              <a:defRPr lang="ro-RO" sz="1400"/>
            </a:lvl9pPr>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5" name="Substituent dată 4"/>
          <p:cNvSpPr>
            <a:spLocks noGrp="1"/>
          </p:cNvSpPr>
          <p:nvPr>
            <p:ph type="dt" sz="half" idx="10"/>
          </p:nvPr>
        </p:nvSpPr>
        <p:spPr/>
        <p:txBody>
          <a:bodyPr/>
          <a:lstStyle>
            <a:lvl1pPr>
              <a:defRPr/>
            </a:lvl1pPr>
          </a:lstStyle>
          <a:p>
            <a:fld id="{B933FBD5-A2CC-4BAC-9328-FCC3B88C964E}" type="datetime1">
              <a:rPr lang="ro-RO" noProof="0" smtClean="0"/>
              <a:pPr/>
              <a:t>04.12.2013</a:t>
            </a:fld>
            <a:endParaRPr lang="ro-RO" noProof="0" dirty="0"/>
          </a:p>
        </p:txBody>
      </p:sp>
      <p:sp>
        <p:nvSpPr>
          <p:cNvPr id="6" name="Substituent subsol 5"/>
          <p:cNvSpPr>
            <a:spLocks noGrp="1"/>
          </p:cNvSpPr>
          <p:nvPr>
            <p:ph type="ftr" sz="quarter" idx="11"/>
          </p:nvPr>
        </p:nvSpPr>
        <p:spPr/>
        <p:txBody>
          <a:bodyPr/>
          <a:lstStyle/>
          <a:p>
            <a:endParaRPr lang="ro-RO" noProof="0" dirty="0"/>
          </a:p>
        </p:txBody>
      </p:sp>
      <p:sp>
        <p:nvSpPr>
          <p:cNvPr id="7" name="Substituent număr diapozitiv 6"/>
          <p:cNvSpPr>
            <a:spLocks noGrp="1"/>
          </p:cNvSpPr>
          <p:nvPr>
            <p:ph type="sldNum" sz="quarter" idx="12"/>
          </p:nvPr>
        </p:nvSpPr>
        <p:spPr/>
        <p:txBody>
          <a:bodyPr/>
          <a:lstStyle/>
          <a:p>
            <a:fld id="{5F4C9F40-B079-4B71-A627-7266DFEA7F03}" type="slidenum">
              <a:rPr lang="ro-RO" noProof="0" smtClean="0"/>
              <a:t>‹#›</a:t>
            </a:fld>
            <a:endParaRPr lang="ro-RO" noProof="0" dirty="0"/>
          </a:p>
        </p:txBody>
      </p:sp>
    </p:spTree>
    <p:extLst>
      <p:ext uri="{BB962C8B-B14F-4D97-AF65-F5344CB8AC3E}">
        <p14:creationId xmlns:p14="http://schemas.microsoft.com/office/powerpoint/2010/main" val="407238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noProof="0" dirty="0" smtClean="0"/>
              <a:t>Clic pentru editare stil titlu</a:t>
            </a:r>
            <a:endParaRPr lang="ro-RO" noProof="0" dirty="0"/>
          </a:p>
        </p:txBody>
      </p:sp>
      <p:sp>
        <p:nvSpPr>
          <p:cNvPr id="3" name="Substituent text 2"/>
          <p:cNvSpPr>
            <a:spLocks noGrp="1"/>
          </p:cNvSpPr>
          <p:nvPr>
            <p:ph type="body" idx="1"/>
          </p:nvPr>
        </p:nvSpPr>
        <p:spPr>
          <a:xfrm>
            <a:off x="1066800" y="1529541"/>
            <a:ext cx="4754880" cy="811583"/>
          </a:xfrm>
        </p:spPr>
        <p:txBody>
          <a:bodyPr anchor="b"/>
          <a:lstStyle>
            <a:lvl1pPr marL="0" indent="0" latinLnBrk="0">
              <a:lnSpc>
                <a:spcPct val="90000"/>
              </a:lnSpc>
              <a:spcBef>
                <a:spcPts val="0"/>
              </a:spcBef>
              <a:buNone/>
              <a:defRPr lang="ro-RO" sz="2400" b="0"/>
            </a:lvl1pPr>
            <a:lvl2pPr marL="457200" indent="0" latinLnBrk="0">
              <a:buNone/>
              <a:defRPr lang="ro-RO" sz="2000" b="1"/>
            </a:lvl2pPr>
            <a:lvl3pPr marL="914400" indent="0" latinLnBrk="0">
              <a:buNone/>
              <a:defRPr lang="ro-RO" sz="1800" b="1"/>
            </a:lvl3pPr>
            <a:lvl4pPr marL="1371600" indent="0" latinLnBrk="0">
              <a:buNone/>
              <a:defRPr lang="ro-RO" sz="1600" b="1"/>
            </a:lvl4pPr>
            <a:lvl5pPr marL="1828800" indent="0" latinLnBrk="0">
              <a:buNone/>
              <a:defRPr lang="ro-RO" sz="1600" b="1"/>
            </a:lvl5pPr>
            <a:lvl6pPr marL="2286000" indent="0" latinLnBrk="0">
              <a:buNone/>
              <a:defRPr lang="ro-RO" sz="1600" b="1"/>
            </a:lvl6pPr>
            <a:lvl7pPr marL="2743200" indent="0" latinLnBrk="0">
              <a:buNone/>
              <a:defRPr lang="ro-RO" sz="1600" b="1"/>
            </a:lvl7pPr>
            <a:lvl8pPr marL="3200400" indent="0" latinLnBrk="0">
              <a:buNone/>
              <a:defRPr lang="ro-RO" sz="1600" b="1"/>
            </a:lvl8pPr>
            <a:lvl9pPr marL="3657600" indent="0" latinLnBrk="0">
              <a:buNone/>
              <a:defRPr lang="ro-RO" sz="1600" b="1"/>
            </a:lvl9pPr>
          </a:lstStyle>
          <a:p>
            <a:pPr lvl="0"/>
            <a:r>
              <a:rPr lang="ro-RO" noProof="0" dirty="0" smtClean="0"/>
              <a:t>Clic pentru editare stiluri text Coordonator</a:t>
            </a:r>
            <a:endParaRPr lang="ro-RO" noProof="0" dirty="0"/>
          </a:p>
        </p:txBody>
      </p:sp>
      <p:sp>
        <p:nvSpPr>
          <p:cNvPr id="4" name="Substituent conținut 3"/>
          <p:cNvSpPr>
            <a:spLocks noGrp="1"/>
          </p:cNvSpPr>
          <p:nvPr>
            <p:ph sz="half" idx="2"/>
          </p:nvPr>
        </p:nvSpPr>
        <p:spPr>
          <a:xfrm>
            <a:off x="1066800" y="2484692"/>
            <a:ext cx="4754880" cy="3687508"/>
          </a:xfrm>
        </p:spPr>
        <p:txBody>
          <a:bodyPr/>
          <a:lstStyle>
            <a:lvl1pPr latinLnBrk="0">
              <a:spcBef>
                <a:spcPts val="2000"/>
              </a:spcBef>
              <a:defRPr lang="ro-RO" sz="2000"/>
            </a:lvl1pPr>
            <a:lvl2pPr latinLnBrk="0">
              <a:defRPr lang="ro-RO" sz="2000"/>
            </a:lvl2pPr>
            <a:lvl3pPr latinLnBrk="0">
              <a:defRPr lang="ro-RO" sz="1800"/>
            </a:lvl3pPr>
            <a:lvl4pPr latinLnBrk="0">
              <a:defRPr lang="ro-RO" sz="1600"/>
            </a:lvl4pPr>
            <a:lvl5pPr latinLnBrk="0">
              <a:defRPr lang="ro-RO" sz="1600"/>
            </a:lvl5pPr>
            <a:lvl6pPr latinLnBrk="0">
              <a:defRPr lang="ro-RO" sz="1600"/>
            </a:lvl6pPr>
            <a:lvl7pPr latinLnBrk="0">
              <a:defRPr lang="ro-RO" sz="1600"/>
            </a:lvl7pPr>
            <a:lvl8pPr latinLnBrk="0">
              <a:defRPr lang="ro-RO" sz="1600"/>
            </a:lvl8pPr>
            <a:lvl9pPr latinLnBrk="0">
              <a:defRPr lang="ro-RO" sz="1600"/>
            </a:lvl9pPr>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5" name="Substituent text 4"/>
          <p:cNvSpPr>
            <a:spLocks noGrp="1"/>
          </p:cNvSpPr>
          <p:nvPr>
            <p:ph type="body" sz="quarter" idx="3"/>
          </p:nvPr>
        </p:nvSpPr>
        <p:spPr>
          <a:xfrm>
            <a:off x="6370320" y="1529541"/>
            <a:ext cx="4754880" cy="811583"/>
          </a:xfrm>
        </p:spPr>
        <p:txBody>
          <a:bodyPr anchor="b"/>
          <a:lstStyle>
            <a:lvl1pPr marL="0" indent="0" latinLnBrk="0">
              <a:lnSpc>
                <a:spcPct val="90000"/>
              </a:lnSpc>
              <a:spcBef>
                <a:spcPts val="0"/>
              </a:spcBef>
              <a:buNone/>
              <a:defRPr lang="ro-RO" sz="2400" b="0"/>
            </a:lvl1pPr>
            <a:lvl2pPr marL="457200" indent="0" latinLnBrk="0">
              <a:buNone/>
              <a:defRPr lang="ro-RO" sz="2000" b="1"/>
            </a:lvl2pPr>
            <a:lvl3pPr marL="914400" indent="0" latinLnBrk="0">
              <a:buNone/>
              <a:defRPr lang="ro-RO" sz="1800" b="1"/>
            </a:lvl3pPr>
            <a:lvl4pPr marL="1371600" indent="0" latinLnBrk="0">
              <a:buNone/>
              <a:defRPr lang="ro-RO" sz="1600" b="1"/>
            </a:lvl4pPr>
            <a:lvl5pPr marL="1828800" indent="0" latinLnBrk="0">
              <a:buNone/>
              <a:defRPr lang="ro-RO" sz="1600" b="1"/>
            </a:lvl5pPr>
            <a:lvl6pPr marL="2286000" indent="0" latinLnBrk="0">
              <a:buNone/>
              <a:defRPr lang="ro-RO" sz="1600" b="1"/>
            </a:lvl6pPr>
            <a:lvl7pPr marL="2743200" indent="0" latinLnBrk="0">
              <a:buNone/>
              <a:defRPr lang="ro-RO" sz="1600" b="1"/>
            </a:lvl7pPr>
            <a:lvl8pPr marL="3200400" indent="0" latinLnBrk="0">
              <a:buNone/>
              <a:defRPr lang="ro-RO" sz="1600" b="1"/>
            </a:lvl8pPr>
            <a:lvl9pPr marL="3657600" indent="0" latinLnBrk="0">
              <a:buNone/>
              <a:defRPr lang="ro-RO" sz="1600" b="1"/>
            </a:lvl9pPr>
          </a:lstStyle>
          <a:p>
            <a:pPr lvl="0"/>
            <a:r>
              <a:rPr lang="ro-RO" noProof="0" dirty="0" smtClean="0"/>
              <a:t>Clic pentru editare stiluri text Coordonator</a:t>
            </a:r>
            <a:endParaRPr lang="ro-RO" noProof="0" dirty="0"/>
          </a:p>
        </p:txBody>
      </p:sp>
      <p:sp>
        <p:nvSpPr>
          <p:cNvPr id="6" name="Substituent conținut 5"/>
          <p:cNvSpPr>
            <a:spLocks noGrp="1"/>
          </p:cNvSpPr>
          <p:nvPr>
            <p:ph sz="quarter" idx="4"/>
          </p:nvPr>
        </p:nvSpPr>
        <p:spPr>
          <a:xfrm>
            <a:off x="6370320" y="2484692"/>
            <a:ext cx="4754880" cy="3687508"/>
          </a:xfrm>
        </p:spPr>
        <p:txBody>
          <a:bodyPr/>
          <a:lstStyle>
            <a:lvl1pPr latinLnBrk="0">
              <a:spcBef>
                <a:spcPts val="2000"/>
              </a:spcBef>
              <a:defRPr lang="ro-RO" sz="2000"/>
            </a:lvl1pPr>
            <a:lvl2pPr latinLnBrk="0">
              <a:defRPr lang="ro-RO" sz="2000"/>
            </a:lvl2pPr>
            <a:lvl3pPr latinLnBrk="0">
              <a:defRPr lang="ro-RO" sz="1800"/>
            </a:lvl3pPr>
            <a:lvl4pPr latinLnBrk="0">
              <a:defRPr lang="ro-RO" sz="1600"/>
            </a:lvl4pPr>
            <a:lvl5pPr latinLnBrk="0">
              <a:defRPr lang="ro-RO" sz="1600"/>
            </a:lvl5pPr>
            <a:lvl6pPr latinLnBrk="0">
              <a:defRPr lang="ro-RO" sz="1600"/>
            </a:lvl6pPr>
            <a:lvl7pPr latinLnBrk="0">
              <a:defRPr lang="ro-RO" sz="1600"/>
            </a:lvl7pPr>
            <a:lvl8pPr latinLnBrk="0">
              <a:defRPr lang="ro-RO" sz="1600"/>
            </a:lvl8pPr>
            <a:lvl9pPr latinLnBrk="0">
              <a:defRPr lang="ro-RO" sz="1600"/>
            </a:lvl9pPr>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7" name="Substituent dată 6"/>
          <p:cNvSpPr>
            <a:spLocks noGrp="1"/>
          </p:cNvSpPr>
          <p:nvPr>
            <p:ph type="dt" sz="half" idx="10"/>
          </p:nvPr>
        </p:nvSpPr>
        <p:spPr/>
        <p:txBody>
          <a:bodyPr/>
          <a:lstStyle>
            <a:lvl1pPr>
              <a:defRPr/>
            </a:lvl1pPr>
          </a:lstStyle>
          <a:p>
            <a:fld id="{506727C5-3D1A-4693-A22B-9388B4F24426}" type="datetime1">
              <a:rPr lang="ro-RO" noProof="0" smtClean="0"/>
              <a:pPr/>
              <a:t>04.12.2013</a:t>
            </a:fld>
            <a:endParaRPr lang="ro-RO" noProof="0" dirty="0"/>
          </a:p>
        </p:txBody>
      </p:sp>
      <p:sp>
        <p:nvSpPr>
          <p:cNvPr id="8" name="Substituent subsol 7"/>
          <p:cNvSpPr>
            <a:spLocks noGrp="1"/>
          </p:cNvSpPr>
          <p:nvPr>
            <p:ph type="ftr" sz="quarter" idx="11"/>
          </p:nvPr>
        </p:nvSpPr>
        <p:spPr/>
        <p:txBody>
          <a:bodyPr/>
          <a:lstStyle/>
          <a:p>
            <a:endParaRPr lang="ro-RO" noProof="0" dirty="0"/>
          </a:p>
        </p:txBody>
      </p:sp>
      <p:sp>
        <p:nvSpPr>
          <p:cNvPr id="9" name="Substituent număr diapozitiv 8"/>
          <p:cNvSpPr>
            <a:spLocks noGrp="1"/>
          </p:cNvSpPr>
          <p:nvPr>
            <p:ph type="sldNum" sz="quarter" idx="12"/>
          </p:nvPr>
        </p:nvSpPr>
        <p:spPr/>
        <p:txBody>
          <a:bodyPr/>
          <a:lstStyle/>
          <a:p>
            <a:fld id="{5F4C9F40-B079-4B71-A627-7266DFEA7F03}" type="slidenum">
              <a:rPr lang="ro-RO" noProof="0" smtClean="0"/>
              <a:t>‹#›</a:t>
            </a:fld>
            <a:endParaRPr lang="ro-RO" noProof="0" dirty="0"/>
          </a:p>
        </p:txBody>
      </p:sp>
    </p:spTree>
    <p:extLst>
      <p:ext uri="{BB962C8B-B14F-4D97-AF65-F5344CB8AC3E}">
        <p14:creationId xmlns:p14="http://schemas.microsoft.com/office/powerpoint/2010/main" val="96062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noProof="0" dirty="0" smtClean="0"/>
              <a:t>Clic pentru editare stil titlu</a:t>
            </a:r>
            <a:endParaRPr lang="ro-RO" noProof="0" dirty="0"/>
          </a:p>
        </p:txBody>
      </p:sp>
      <p:sp>
        <p:nvSpPr>
          <p:cNvPr id="3" name="Substituent dată 2"/>
          <p:cNvSpPr>
            <a:spLocks noGrp="1"/>
          </p:cNvSpPr>
          <p:nvPr>
            <p:ph type="dt" sz="half" idx="10"/>
          </p:nvPr>
        </p:nvSpPr>
        <p:spPr/>
        <p:txBody>
          <a:bodyPr/>
          <a:lstStyle>
            <a:lvl1pPr>
              <a:defRPr/>
            </a:lvl1pPr>
          </a:lstStyle>
          <a:p>
            <a:fld id="{C815F5E3-0715-486E-9F93-C0B3B2C9DC25}" type="datetime1">
              <a:rPr lang="ro-RO" noProof="0" smtClean="0"/>
              <a:pPr/>
              <a:t>04.12.2013</a:t>
            </a:fld>
            <a:endParaRPr lang="ro-RO" noProof="0" dirty="0"/>
          </a:p>
        </p:txBody>
      </p:sp>
      <p:sp>
        <p:nvSpPr>
          <p:cNvPr id="4" name="Substituent subsol 3"/>
          <p:cNvSpPr>
            <a:spLocks noGrp="1"/>
          </p:cNvSpPr>
          <p:nvPr>
            <p:ph type="ftr" sz="quarter" idx="11"/>
          </p:nvPr>
        </p:nvSpPr>
        <p:spPr/>
        <p:txBody>
          <a:bodyPr/>
          <a:lstStyle/>
          <a:p>
            <a:endParaRPr lang="ro-RO" noProof="0" dirty="0"/>
          </a:p>
        </p:txBody>
      </p:sp>
      <p:sp>
        <p:nvSpPr>
          <p:cNvPr id="5" name="Substituent număr diapozitiv 4"/>
          <p:cNvSpPr>
            <a:spLocks noGrp="1"/>
          </p:cNvSpPr>
          <p:nvPr>
            <p:ph type="sldNum" sz="quarter" idx="12"/>
          </p:nvPr>
        </p:nvSpPr>
        <p:spPr/>
        <p:txBody>
          <a:bodyPr/>
          <a:lstStyle/>
          <a:p>
            <a:fld id="{5F4C9F40-B079-4B71-A627-7266DFEA7F03}" type="slidenum">
              <a:rPr lang="ro-RO" noProof="0" smtClean="0"/>
              <a:t>‹#›</a:t>
            </a:fld>
            <a:endParaRPr lang="ro-RO" noProof="0" dirty="0"/>
          </a:p>
        </p:txBody>
      </p:sp>
    </p:spTree>
    <p:extLst>
      <p:ext uri="{BB962C8B-B14F-4D97-AF65-F5344CB8AC3E}">
        <p14:creationId xmlns:p14="http://schemas.microsoft.com/office/powerpoint/2010/main" val="251594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lvl1pPr>
              <a:defRPr/>
            </a:lvl1pPr>
          </a:lstStyle>
          <a:p>
            <a:fld id="{40BF1E0E-2075-44B7-86D3-7AD4F90FE61E}" type="datetime1">
              <a:rPr lang="ro-RO" smtClean="0"/>
              <a:pPr/>
              <a:t>04.12.2013</a:t>
            </a:fld>
            <a:endParaRPr lang="ro-RO" dirty="0"/>
          </a:p>
        </p:txBody>
      </p:sp>
      <p:sp>
        <p:nvSpPr>
          <p:cNvPr id="3" name="Substituent subsol 2"/>
          <p:cNvSpPr>
            <a:spLocks noGrp="1"/>
          </p:cNvSpPr>
          <p:nvPr>
            <p:ph type="ftr" sz="quarter" idx="11"/>
          </p:nvPr>
        </p:nvSpPr>
        <p:spPr/>
        <p:txBody>
          <a:bodyPr/>
          <a:lstStyle/>
          <a:p>
            <a:endParaRPr lang="ro-RO" dirty="0"/>
          </a:p>
        </p:txBody>
      </p:sp>
      <p:sp>
        <p:nvSpPr>
          <p:cNvPr id="4" name="Substituent număr diapozitiv 3"/>
          <p:cNvSpPr>
            <a:spLocks noGrp="1"/>
          </p:cNvSpPr>
          <p:nvPr>
            <p:ph type="sldNum" sz="quarter" idx="12"/>
          </p:nvPr>
        </p:nvSpPr>
        <p:spPr/>
        <p:txBody>
          <a:bodyPr/>
          <a:lstStyle/>
          <a:p>
            <a:fld id="{5F4C9F40-B079-4B71-A627-7266DFEA7F03}" type="slidenum">
              <a:t>‹#›</a:t>
            </a:fld>
            <a:endParaRPr lang="ro-RO" dirty="0"/>
          </a:p>
        </p:txBody>
      </p:sp>
    </p:spTree>
    <p:extLst>
      <p:ext uri="{BB962C8B-B14F-4D97-AF65-F5344CB8AC3E}">
        <p14:creationId xmlns:p14="http://schemas.microsoft.com/office/powerpoint/2010/main" val="275633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sp>
        <p:nvSpPr>
          <p:cNvPr id="13" name="Dreptunghi 12"/>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noProof="0" dirty="0"/>
          </a:p>
        </p:txBody>
      </p:sp>
      <p:cxnSp>
        <p:nvCxnSpPr>
          <p:cNvPr id="9" name="Conector drept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u 1"/>
          <p:cNvSpPr>
            <a:spLocks noGrp="1"/>
          </p:cNvSpPr>
          <p:nvPr>
            <p:ph type="title"/>
          </p:nvPr>
        </p:nvSpPr>
        <p:spPr>
          <a:xfrm>
            <a:off x="380519" y="465512"/>
            <a:ext cx="3506162" cy="1600200"/>
          </a:xfrm>
        </p:spPr>
        <p:txBody>
          <a:bodyPr anchor="t">
            <a:normAutofit/>
          </a:bodyPr>
          <a:lstStyle>
            <a:lvl1pPr latinLnBrk="0">
              <a:defRPr lang="ro-RO" sz="2800" b="0"/>
            </a:lvl1pPr>
          </a:lstStyle>
          <a:p>
            <a:r>
              <a:rPr lang="ro-RO" noProof="0" dirty="0" smtClean="0"/>
              <a:t>Clic pentru editare stil titlu</a:t>
            </a:r>
            <a:endParaRPr lang="ro-RO" noProof="0" dirty="0"/>
          </a:p>
        </p:txBody>
      </p:sp>
      <p:sp>
        <p:nvSpPr>
          <p:cNvPr id="3" name="Substituent conținut 2"/>
          <p:cNvSpPr>
            <a:spLocks noGrp="1"/>
          </p:cNvSpPr>
          <p:nvPr>
            <p:ph idx="1"/>
          </p:nvPr>
        </p:nvSpPr>
        <p:spPr>
          <a:xfrm>
            <a:off x="4699000" y="465513"/>
            <a:ext cx="7048500" cy="5935287"/>
          </a:xfrm>
        </p:spPr>
        <p:txBody>
          <a:bodyPr>
            <a:normAutofit/>
          </a:bodyPr>
          <a:lstStyle>
            <a:lvl1pPr latinLnBrk="0">
              <a:defRPr lang="ro-RO" sz="2200"/>
            </a:lvl1pPr>
            <a:lvl2pPr latinLnBrk="0">
              <a:defRPr lang="ro-RO" sz="2000"/>
            </a:lvl2pPr>
            <a:lvl3pPr latinLnBrk="0">
              <a:defRPr lang="ro-RO" sz="1800"/>
            </a:lvl3pPr>
            <a:lvl4pPr latinLnBrk="0">
              <a:defRPr lang="ro-RO" sz="1600"/>
            </a:lvl4pPr>
            <a:lvl5pPr latinLnBrk="0">
              <a:defRPr lang="ro-RO" sz="1600"/>
            </a:lvl5pPr>
            <a:lvl6pPr latinLnBrk="0">
              <a:defRPr lang="ro-RO" sz="1600"/>
            </a:lvl6pPr>
            <a:lvl7pPr latinLnBrk="0">
              <a:defRPr lang="ro-RO" sz="1600"/>
            </a:lvl7pPr>
            <a:lvl8pPr latinLnBrk="0">
              <a:defRPr lang="ro-RO" sz="1600"/>
            </a:lvl8pPr>
            <a:lvl9pPr latinLnBrk="0">
              <a:defRPr lang="ro-RO" sz="1600"/>
            </a:lvl9pPr>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Substituent text 3"/>
          <p:cNvSpPr>
            <a:spLocks noGrp="1"/>
          </p:cNvSpPr>
          <p:nvPr>
            <p:ph type="body" sz="half" idx="2"/>
          </p:nvPr>
        </p:nvSpPr>
        <p:spPr>
          <a:xfrm>
            <a:off x="380519" y="3746500"/>
            <a:ext cx="3506162" cy="2425700"/>
          </a:xfrm>
        </p:spPr>
        <p:txBody>
          <a:bodyPr anchor="b">
            <a:normAutofit/>
          </a:bodyPr>
          <a:lstStyle>
            <a:lvl1pPr marL="0" indent="0" latinLnBrk="0">
              <a:spcBef>
                <a:spcPts val="1200"/>
              </a:spcBef>
              <a:buNone/>
              <a:defRPr lang="ro-RO" sz="1600"/>
            </a:lvl1pPr>
            <a:lvl2pPr marL="457200" indent="0" latinLnBrk="0">
              <a:buNone/>
              <a:defRPr lang="ro-RO" sz="1200"/>
            </a:lvl2pPr>
            <a:lvl3pPr marL="914400" indent="0" latinLnBrk="0">
              <a:buNone/>
              <a:defRPr lang="ro-RO" sz="1000"/>
            </a:lvl3pPr>
            <a:lvl4pPr marL="1371600" indent="0" latinLnBrk="0">
              <a:buNone/>
              <a:defRPr lang="ro-RO" sz="900"/>
            </a:lvl4pPr>
            <a:lvl5pPr marL="1828800" indent="0" latinLnBrk="0">
              <a:buNone/>
              <a:defRPr lang="ro-RO" sz="900"/>
            </a:lvl5pPr>
            <a:lvl6pPr marL="2286000" indent="0" latinLnBrk="0">
              <a:buNone/>
              <a:defRPr lang="ro-RO" sz="900"/>
            </a:lvl6pPr>
            <a:lvl7pPr marL="2743200" indent="0" latinLnBrk="0">
              <a:buNone/>
              <a:defRPr lang="ro-RO" sz="900"/>
            </a:lvl7pPr>
            <a:lvl8pPr marL="3200400" indent="0" latinLnBrk="0">
              <a:buNone/>
              <a:defRPr lang="ro-RO" sz="900"/>
            </a:lvl8pPr>
            <a:lvl9pPr marL="3657600" indent="0" latinLnBrk="0">
              <a:buNone/>
              <a:defRPr lang="ro-RO" sz="900"/>
            </a:lvl9pPr>
          </a:lstStyle>
          <a:p>
            <a:pPr lvl="0"/>
            <a:r>
              <a:rPr lang="ro-RO" noProof="0" dirty="0" smtClean="0"/>
              <a:t>Clic pentru editare stiluri text Coordonator</a:t>
            </a:r>
            <a:endParaRPr lang="ro-RO" noProof="0" dirty="0"/>
          </a:p>
        </p:txBody>
      </p:sp>
    </p:spTree>
    <p:extLst>
      <p:ext uri="{BB962C8B-B14F-4D97-AF65-F5344CB8AC3E}">
        <p14:creationId xmlns:p14="http://schemas.microsoft.com/office/powerpoint/2010/main" val="30020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688">
          <p15:clr>
            <a:srgbClr val="FBAE40"/>
          </p15:clr>
        </p15:guide>
        <p15:guide id="2" orient="horz" pos="288">
          <p15:clr>
            <a:srgbClr val="FBAE40"/>
          </p15:clr>
        </p15:guide>
        <p15:guide id="3" orient="horz" pos="4032">
          <p15:clr>
            <a:srgbClr val="FBAE40"/>
          </p15:clr>
        </p15:guide>
        <p15:guide id="4" pos="29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8" name="Dreptunghi 7"/>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noProof="0" dirty="0"/>
          </a:p>
        </p:txBody>
      </p:sp>
      <p:cxnSp>
        <p:nvCxnSpPr>
          <p:cNvPr id="9" name="Conector drept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u 1"/>
          <p:cNvSpPr>
            <a:spLocks noGrp="1"/>
          </p:cNvSpPr>
          <p:nvPr>
            <p:ph type="title"/>
          </p:nvPr>
        </p:nvSpPr>
        <p:spPr>
          <a:xfrm>
            <a:off x="384048" y="466344"/>
            <a:ext cx="3502152" cy="1600200"/>
          </a:xfrm>
        </p:spPr>
        <p:txBody>
          <a:bodyPr anchor="t">
            <a:normAutofit/>
          </a:bodyPr>
          <a:lstStyle>
            <a:lvl1pPr latinLnBrk="0">
              <a:defRPr lang="ro-RO" sz="2800" b="0"/>
            </a:lvl1pPr>
          </a:lstStyle>
          <a:p>
            <a:r>
              <a:rPr lang="ro-RO" noProof="0" dirty="0" smtClean="0"/>
              <a:t>Clic pentru editare stil titlu</a:t>
            </a:r>
            <a:endParaRPr lang="ro-RO" noProof="0" dirty="0"/>
          </a:p>
        </p:txBody>
      </p:sp>
      <p:sp>
        <p:nvSpPr>
          <p:cNvPr id="3" name="Substituent imagine 2"/>
          <p:cNvSpPr>
            <a:spLocks noGrp="1"/>
          </p:cNvSpPr>
          <p:nvPr>
            <p:ph type="pic" idx="1"/>
          </p:nvPr>
        </p:nvSpPr>
        <p:spPr>
          <a:xfrm>
            <a:off x="4309872" y="0"/>
            <a:ext cx="7882128" cy="6858000"/>
          </a:xfrm>
        </p:spPr>
        <p:txBody>
          <a:bodyPr tIns="731520">
            <a:normAutofit/>
          </a:bodyPr>
          <a:lstStyle>
            <a:lvl1pPr marL="0" indent="0" algn="ctr" latinLnBrk="0">
              <a:buNone/>
              <a:defRPr lang="ro-RO" sz="2400"/>
            </a:lvl1pPr>
            <a:lvl2pPr marL="457200" indent="0" latinLnBrk="0">
              <a:buNone/>
              <a:defRPr lang="ro-RO" sz="2800"/>
            </a:lvl2pPr>
            <a:lvl3pPr marL="914400" indent="0" latinLnBrk="0">
              <a:buNone/>
              <a:defRPr lang="ro-RO" sz="2400"/>
            </a:lvl3pPr>
            <a:lvl4pPr marL="1371600" indent="0" latinLnBrk="0">
              <a:buNone/>
              <a:defRPr lang="ro-RO" sz="2000"/>
            </a:lvl4pPr>
            <a:lvl5pPr marL="1828800" indent="0" latinLnBrk="0">
              <a:buNone/>
              <a:defRPr lang="ro-RO" sz="2000"/>
            </a:lvl5pPr>
            <a:lvl6pPr marL="2286000" indent="0" latinLnBrk="0">
              <a:buNone/>
              <a:defRPr lang="ro-RO" sz="2000"/>
            </a:lvl6pPr>
            <a:lvl7pPr marL="2743200" indent="0" latinLnBrk="0">
              <a:buNone/>
              <a:defRPr lang="ro-RO" sz="2000"/>
            </a:lvl7pPr>
            <a:lvl8pPr marL="3200400" indent="0" latinLnBrk="0">
              <a:buNone/>
              <a:defRPr lang="ro-RO" sz="2000"/>
            </a:lvl8pPr>
            <a:lvl9pPr marL="3657600" indent="0" latinLnBrk="0">
              <a:buNone/>
              <a:defRPr lang="ro-RO" sz="2000"/>
            </a:lvl9pPr>
          </a:lstStyle>
          <a:p>
            <a:endParaRPr lang="ro-RO" noProof="0" dirty="0"/>
          </a:p>
        </p:txBody>
      </p:sp>
      <p:sp>
        <p:nvSpPr>
          <p:cNvPr id="4" name="Substituent text 3"/>
          <p:cNvSpPr>
            <a:spLocks noGrp="1"/>
          </p:cNvSpPr>
          <p:nvPr>
            <p:ph type="body" sz="half" idx="2"/>
          </p:nvPr>
        </p:nvSpPr>
        <p:spPr>
          <a:xfrm>
            <a:off x="384048" y="3749040"/>
            <a:ext cx="3502152" cy="2423160"/>
          </a:xfrm>
        </p:spPr>
        <p:txBody>
          <a:bodyPr anchor="b">
            <a:normAutofit/>
          </a:bodyPr>
          <a:lstStyle>
            <a:lvl1pPr marL="0" indent="0" latinLnBrk="0">
              <a:spcBef>
                <a:spcPts val="1200"/>
              </a:spcBef>
              <a:buNone/>
              <a:defRPr lang="ro-RO" sz="1600"/>
            </a:lvl1pPr>
            <a:lvl2pPr marL="457200" indent="0" latinLnBrk="0">
              <a:buNone/>
              <a:defRPr lang="ro-RO" sz="1200"/>
            </a:lvl2pPr>
            <a:lvl3pPr marL="914400" indent="0" latinLnBrk="0">
              <a:buNone/>
              <a:defRPr lang="ro-RO" sz="1000"/>
            </a:lvl3pPr>
            <a:lvl4pPr marL="1371600" indent="0" latinLnBrk="0">
              <a:buNone/>
              <a:defRPr lang="ro-RO" sz="900"/>
            </a:lvl4pPr>
            <a:lvl5pPr marL="1828800" indent="0" latinLnBrk="0">
              <a:buNone/>
              <a:defRPr lang="ro-RO" sz="900"/>
            </a:lvl5pPr>
            <a:lvl6pPr marL="2286000" indent="0" latinLnBrk="0">
              <a:buNone/>
              <a:defRPr lang="ro-RO" sz="900"/>
            </a:lvl6pPr>
            <a:lvl7pPr marL="2743200" indent="0" latinLnBrk="0">
              <a:buNone/>
              <a:defRPr lang="ro-RO" sz="900"/>
            </a:lvl7pPr>
            <a:lvl8pPr marL="3200400" indent="0" latinLnBrk="0">
              <a:buNone/>
              <a:defRPr lang="ro-RO" sz="900"/>
            </a:lvl8pPr>
            <a:lvl9pPr marL="3657600" indent="0" latinLnBrk="0">
              <a:buNone/>
              <a:defRPr lang="ro-RO" sz="900"/>
            </a:lvl9pPr>
          </a:lstStyle>
          <a:p>
            <a:pPr lvl="0"/>
            <a:r>
              <a:rPr lang="ro-RO" noProof="0" dirty="0" smtClean="0"/>
              <a:t>Clic pentru editare stiluri text Coordonator</a:t>
            </a:r>
            <a:endParaRPr lang="ro-RO" noProof="0" dirty="0"/>
          </a:p>
        </p:txBody>
      </p:sp>
    </p:spTree>
    <p:extLst>
      <p:ext uri="{BB962C8B-B14F-4D97-AF65-F5344CB8AC3E}">
        <p14:creationId xmlns:p14="http://schemas.microsoft.com/office/powerpoint/2010/main" val="93493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Dreptunghi 6"/>
          <p:cNvSpPr/>
          <p:nvPr/>
        </p:nvSpPr>
        <p:spPr bwMode="ltGray">
          <a:xfrm>
            <a:off x="0" y="0"/>
            <a:ext cx="1219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noProof="0" dirty="0"/>
          </a:p>
        </p:txBody>
      </p:sp>
      <p:cxnSp>
        <p:nvCxnSpPr>
          <p:cNvPr id="9" name="Conector drept 8"/>
          <p:cNvCxnSpPr/>
          <p:nvPr/>
        </p:nvCxnSpPr>
        <p:spPr>
          <a:xfrm>
            <a:off x="0" y="13716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Substituent titlu 1"/>
          <p:cNvSpPr>
            <a:spLocks noGrp="1"/>
          </p:cNvSpPr>
          <p:nvPr>
            <p:ph type="title"/>
          </p:nvPr>
        </p:nvSpPr>
        <p:spPr bwMode="auto">
          <a:xfrm>
            <a:off x="1066800" y="127000"/>
            <a:ext cx="10058400" cy="1097280"/>
          </a:xfrm>
          <a:prstGeom prst="rect">
            <a:avLst/>
          </a:prstGeom>
        </p:spPr>
        <p:txBody>
          <a:bodyPr vert="horz" lIns="91440" tIns="45720" rIns="91440" bIns="45720" rtlCol="0" anchor="ctr">
            <a:normAutofit/>
          </a:bodyPr>
          <a:lstStyle/>
          <a:p>
            <a:r>
              <a:rPr lang="ro-RO" noProof="0" dirty="0" smtClean="0"/>
              <a:t>Clic pentru editare stil titlu</a:t>
            </a:r>
            <a:endParaRPr lang="ro-RO" noProof="0" dirty="0"/>
          </a:p>
        </p:txBody>
      </p:sp>
      <p:sp>
        <p:nvSpPr>
          <p:cNvPr id="3" name="Substituent text 2"/>
          <p:cNvSpPr>
            <a:spLocks noGrp="1"/>
          </p:cNvSpPr>
          <p:nvPr>
            <p:ph type="body" idx="1"/>
          </p:nvPr>
        </p:nvSpPr>
        <p:spPr>
          <a:xfrm>
            <a:off x="1066800" y="1714500"/>
            <a:ext cx="10058400" cy="4457700"/>
          </a:xfrm>
          <a:prstGeom prst="rect">
            <a:avLst/>
          </a:prstGeom>
        </p:spPr>
        <p:txBody>
          <a:bodyPr vert="horz" lIns="91440" tIns="45720" rIns="91440" bIns="45720" rtlCol="0">
            <a:normAutofit/>
          </a:bodyPr>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Substituent dată 3"/>
          <p:cNvSpPr>
            <a:spLocks noGrp="1"/>
          </p:cNvSpPr>
          <p:nvPr>
            <p:ph type="dt" sz="half" idx="2"/>
          </p:nvPr>
        </p:nvSpPr>
        <p:spPr>
          <a:xfrm>
            <a:off x="9486900" y="6394450"/>
            <a:ext cx="2324100" cy="274320"/>
          </a:xfrm>
          <a:prstGeom prst="rect">
            <a:avLst/>
          </a:prstGeom>
        </p:spPr>
        <p:txBody>
          <a:bodyPr vert="horz" lIns="91440" tIns="45720" rIns="91440" bIns="45720" rtlCol="0" anchor="ctr"/>
          <a:lstStyle>
            <a:lvl1pPr algn="r" latinLnBrk="0">
              <a:defRPr lang="ro-RO" sz="1200">
                <a:solidFill>
                  <a:schemeClr val="tx1">
                    <a:lumMod val="50000"/>
                  </a:schemeClr>
                </a:solidFill>
              </a:defRPr>
            </a:lvl1pPr>
          </a:lstStyle>
          <a:p>
            <a:fld id="{2FA779E9-90F1-4A2E-866F-2BB676382919}" type="datetime1">
              <a:rPr lang="ro-RO" noProof="0" smtClean="0"/>
              <a:pPr/>
              <a:t>04.12.2013</a:t>
            </a:fld>
            <a:endParaRPr lang="ro-RO" noProof="0" dirty="0"/>
          </a:p>
        </p:txBody>
      </p:sp>
      <p:sp>
        <p:nvSpPr>
          <p:cNvPr id="5" name="Substituent subsol 4"/>
          <p:cNvSpPr>
            <a:spLocks noGrp="1"/>
          </p:cNvSpPr>
          <p:nvPr>
            <p:ph type="ftr" sz="quarter" idx="3"/>
          </p:nvPr>
        </p:nvSpPr>
        <p:spPr>
          <a:xfrm>
            <a:off x="809625" y="6394450"/>
            <a:ext cx="8134350" cy="274320"/>
          </a:xfrm>
          <a:prstGeom prst="rect">
            <a:avLst/>
          </a:prstGeom>
        </p:spPr>
        <p:txBody>
          <a:bodyPr vert="horz" lIns="91440" tIns="45720" rIns="91440" bIns="45720" rtlCol="0" anchor="ctr"/>
          <a:lstStyle>
            <a:lvl1pPr algn="l" latinLnBrk="0">
              <a:defRPr lang="ro-RO" sz="1200">
                <a:solidFill>
                  <a:schemeClr val="tx1">
                    <a:lumMod val="50000"/>
                  </a:schemeClr>
                </a:solidFill>
              </a:defRPr>
            </a:lvl1pPr>
          </a:lstStyle>
          <a:p>
            <a:endParaRPr lang="ro-RO" noProof="0" dirty="0"/>
          </a:p>
        </p:txBody>
      </p:sp>
      <p:sp>
        <p:nvSpPr>
          <p:cNvPr id="6" name="Substituent număr diapozitiv 5"/>
          <p:cNvSpPr>
            <a:spLocks noGrp="1"/>
          </p:cNvSpPr>
          <p:nvPr>
            <p:ph type="sldNum" sz="quarter" idx="4"/>
          </p:nvPr>
        </p:nvSpPr>
        <p:spPr>
          <a:xfrm>
            <a:off x="85724" y="6394450"/>
            <a:ext cx="523875" cy="274320"/>
          </a:xfrm>
          <a:prstGeom prst="rect">
            <a:avLst/>
          </a:prstGeom>
        </p:spPr>
        <p:txBody>
          <a:bodyPr vert="horz" lIns="91440" tIns="45720" rIns="91440" bIns="45720" rtlCol="0" anchor="ctr"/>
          <a:lstStyle>
            <a:lvl1pPr algn="r" latinLnBrk="0">
              <a:defRPr lang="ro-RO" sz="1200">
                <a:solidFill>
                  <a:schemeClr val="tx1">
                    <a:lumMod val="50000"/>
                  </a:schemeClr>
                </a:solidFill>
              </a:defRPr>
            </a:lvl1pPr>
          </a:lstStyle>
          <a:p>
            <a:fld id="{5F4C9F40-B079-4B71-A627-7266DFEA7F03}" type="slidenum">
              <a:rPr lang="ro-RO" noProof="0" smtClean="0"/>
              <a:pPr/>
              <a:t>‹#›</a:t>
            </a:fld>
            <a:endParaRPr lang="ro-RO" noProof="0" dirty="0"/>
          </a:p>
        </p:txBody>
      </p:sp>
    </p:spTree>
    <p:extLst>
      <p:ext uri="{BB962C8B-B14F-4D97-AF65-F5344CB8AC3E}">
        <p14:creationId xmlns:p14="http://schemas.microsoft.com/office/powerpoint/2010/main" val="12759584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lang="ro-RO" sz="3400" kern="1200">
          <a:solidFill>
            <a:schemeClr val="tx1"/>
          </a:solidFill>
          <a:latin typeface="+mj-lt"/>
          <a:ea typeface="+mj-ea"/>
          <a:cs typeface="+mj-cs"/>
        </a:defRPr>
      </a:lvl1pPr>
    </p:titleStyle>
    <p:bodyStyle>
      <a:lvl1pPr marL="274320" indent="-274320" algn="l" defTabSz="914400" rtl="0" eaLnBrk="1" latinLnBrk="0" hangingPunct="1">
        <a:spcBef>
          <a:spcPts val="2200"/>
        </a:spcBef>
        <a:buClr>
          <a:schemeClr val="tx1">
            <a:lumMod val="65000"/>
          </a:schemeClr>
        </a:buClr>
        <a:buFont typeface="Arial" pitchFamily="34" charset="0"/>
        <a:buChar char="•"/>
        <a:defRPr lang="ro-RO" sz="2200" kern="1200">
          <a:solidFill>
            <a:schemeClr val="tx1"/>
          </a:solidFill>
          <a:latin typeface="+mn-lt"/>
          <a:ea typeface="+mn-ea"/>
          <a:cs typeface="+mn-cs"/>
        </a:defRPr>
      </a:lvl1pPr>
      <a:lvl2pPr marL="594360" indent="-274320" algn="l" defTabSz="914400" rtl="0" eaLnBrk="1" latinLnBrk="0" hangingPunct="1">
        <a:spcBef>
          <a:spcPts val="1600"/>
        </a:spcBef>
        <a:buClr>
          <a:schemeClr val="tx1">
            <a:lumMod val="65000"/>
          </a:schemeClr>
        </a:buClr>
        <a:buFont typeface="Arial" pitchFamily="34" charset="0"/>
        <a:buChar char="•"/>
        <a:defRPr lang="ro-RO" sz="2000" kern="1200">
          <a:solidFill>
            <a:schemeClr val="tx1"/>
          </a:solidFill>
          <a:latin typeface="+mn-lt"/>
          <a:ea typeface="+mn-ea"/>
          <a:cs typeface="+mn-cs"/>
        </a:defRPr>
      </a:lvl2pPr>
      <a:lvl3pPr marL="868680" indent="-228600" algn="l" defTabSz="914400" rtl="0" eaLnBrk="1" latinLnBrk="0" hangingPunct="1">
        <a:spcBef>
          <a:spcPts val="1200"/>
        </a:spcBef>
        <a:buClr>
          <a:schemeClr val="tx1">
            <a:lumMod val="65000"/>
          </a:schemeClr>
        </a:buClr>
        <a:buFont typeface="Arial" pitchFamily="34" charset="0"/>
        <a:buChar char="•"/>
        <a:defRPr lang="ro-RO" sz="1800" kern="1200">
          <a:solidFill>
            <a:schemeClr val="tx1"/>
          </a:solidFill>
          <a:latin typeface="+mn-lt"/>
          <a:ea typeface="+mn-ea"/>
          <a:cs typeface="+mn-cs"/>
        </a:defRPr>
      </a:lvl3pPr>
      <a:lvl4pPr marL="1188720" indent="-228600" algn="l" defTabSz="914400" rtl="0" eaLnBrk="1" latinLnBrk="0" hangingPunct="1">
        <a:spcBef>
          <a:spcPts val="1000"/>
        </a:spcBef>
        <a:buClr>
          <a:schemeClr val="tx1">
            <a:lumMod val="65000"/>
          </a:schemeClr>
        </a:buClr>
        <a:buFont typeface="Arial" pitchFamily="34" charset="0"/>
        <a:buChar char="•"/>
        <a:defRPr lang="ro-RO" sz="1600" kern="1200">
          <a:solidFill>
            <a:schemeClr val="tx1"/>
          </a:solidFill>
          <a:latin typeface="+mn-lt"/>
          <a:ea typeface="+mn-ea"/>
          <a:cs typeface="+mn-cs"/>
        </a:defRPr>
      </a:lvl4pPr>
      <a:lvl5pPr marL="1417320" indent="-228600" algn="l" defTabSz="914400" rtl="0" eaLnBrk="1" latinLnBrk="0" hangingPunct="1">
        <a:spcBef>
          <a:spcPts val="800"/>
        </a:spcBef>
        <a:buClr>
          <a:schemeClr val="tx1">
            <a:lumMod val="65000"/>
          </a:schemeClr>
        </a:buClr>
        <a:buFont typeface="Arial" pitchFamily="34" charset="0"/>
        <a:buChar char="•"/>
        <a:defRPr lang="ro-RO" sz="1600" kern="1200">
          <a:solidFill>
            <a:schemeClr val="tx1"/>
          </a:solidFill>
          <a:latin typeface="+mn-lt"/>
          <a:ea typeface="+mn-ea"/>
          <a:cs typeface="+mn-cs"/>
        </a:defRPr>
      </a:lvl5pPr>
      <a:lvl6pPr marL="1645920" indent="-228600" algn="l" defTabSz="914400" rtl="0" eaLnBrk="1" latinLnBrk="0" hangingPunct="1">
        <a:spcBef>
          <a:spcPts val="600"/>
        </a:spcBef>
        <a:buClr>
          <a:schemeClr val="tx1">
            <a:lumMod val="65000"/>
          </a:schemeClr>
        </a:buClr>
        <a:buFont typeface="Arial" pitchFamily="34" charset="0"/>
        <a:buChar char="•"/>
        <a:defRPr lang="ro-RO" sz="1600" kern="1200">
          <a:solidFill>
            <a:schemeClr val="tx1"/>
          </a:solidFill>
          <a:latin typeface="+mn-lt"/>
          <a:ea typeface="+mn-ea"/>
          <a:cs typeface="+mn-cs"/>
        </a:defRPr>
      </a:lvl6pPr>
      <a:lvl7pPr marL="1874520" indent="-228600" algn="l" defTabSz="914400" rtl="0" eaLnBrk="1" latinLnBrk="0" hangingPunct="1">
        <a:spcBef>
          <a:spcPts val="600"/>
        </a:spcBef>
        <a:buClr>
          <a:schemeClr val="tx1">
            <a:lumMod val="65000"/>
          </a:schemeClr>
        </a:buClr>
        <a:buFont typeface="Arial" pitchFamily="34" charset="0"/>
        <a:buChar char="•"/>
        <a:defRPr lang="ro-RO" sz="1600" kern="1200">
          <a:solidFill>
            <a:schemeClr val="tx1"/>
          </a:solidFill>
          <a:latin typeface="+mn-lt"/>
          <a:ea typeface="+mn-ea"/>
          <a:cs typeface="+mn-cs"/>
        </a:defRPr>
      </a:lvl7pPr>
      <a:lvl8pPr marL="2103120" indent="-228600" algn="l" defTabSz="914400" rtl="0" eaLnBrk="1" latinLnBrk="0" hangingPunct="1">
        <a:spcBef>
          <a:spcPts val="600"/>
        </a:spcBef>
        <a:buClr>
          <a:schemeClr val="tx1">
            <a:lumMod val="65000"/>
          </a:schemeClr>
        </a:buClr>
        <a:buFont typeface="Arial" pitchFamily="34" charset="0"/>
        <a:buChar char="•"/>
        <a:defRPr lang="ro-RO" sz="1600" kern="1200">
          <a:solidFill>
            <a:schemeClr val="tx1"/>
          </a:solidFill>
          <a:latin typeface="+mn-lt"/>
          <a:ea typeface="+mn-ea"/>
          <a:cs typeface="+mn-cs"/>
        </a:defRPr>
      </a:lvl8pPr>
      <a:lvl9pPr marL="2331720" indent="-228600" algn="l" defTabSz="914400" rtl="0" eaLnBrk="1" latinLnBrk="0" hangingPunct="1">
        <a:spcBef>
          <a:spcPts val="600"/>
        </a:spcBef>
        <a:buClr>
          <a:schemeClr val="tx1">
            <a:lumMod val="65000"/>
          </a:schemeClr>
        </a:buClr>
        <a:buFont typeface="Arial" pitchFamily="34" charset="0"/>
        <a:buChar char="•"/>
        <a:defRPr lang="ro-RO" sz="1600" kern="1200">
          <a:solidFill>
            <a:schemeClr val="tx1"/>
          </a:solidFill>
          <a:latin typeface="+mn-lt"/>
          <a:ea typeface="+mn-ea"/>
          <a:cs typeface="+mn-cs"/>
        </a:defRPr>
      </a:lvl9pPr>
    </p:bodyStyle>
    <p:otherStyle>
      <a:defPPr>
        <a:defRPr lang="ro-RO"/>
      </a:defPPr>
      <a:lvl1pPr marL="0" algn="l" defTabSz="914400" rtl="0" eaLnBrk="1" latinLnBrk="0" hangingPunct="1">
        <a:defRPr lang="ro-RO" sz="1800" kern="1200">
          <a:solidFill>
            <a:schemeClr val="tx1"/>
          </a:solidFill>
          <a:latin typeface="+mn-lt"/>
          <a:ea typeface="+mn-ea"/>
          <a:cs typeface="+mn-cs"/>
        </a:defRPr>
      </a:lvl1pPr>
      <a:lvl2pPr marL="457200" algn="l" defTabSz="914400" rtl="0" eaLnBrk="1" latinLnBrk="0" hangingPunct="1">
        <a:defRPr lang="ro-RO" sz="1800" kern="1200">
          <a:solidFill>
            <a:schemeClr val="tx1"/>
          </a:solidFill>
          <a:latin typeface="+mn-lt"/>
          <a:ea typeface="+mn-ea"/>
          <a:cs typeface="+mn-cs"/>
        </a:defRPr>
      </a:lvl2pPr>
      <a:lvl3pPr marL="914400" algn="l" defTabSz="914400" rtl="0" eaLnBrk="1" latinLnBrk="0" hangingPunct="1">
        <a:defRPr lang="ro-RO" sz="1800" kern="1200">
          <a:solidFill>
            <a:schemeClr val="tx1"/>
          </a:solidFill>
          <a:latin typeface="+mn-lt"/>
          <a:ea typeface="+mn-ea"/>
          <a:cs typeface="+mn-cs"/>
        </a:defRPr>
      </a:lvl3pPr>
      <a:lvl4pPr marL="1371600" algn="l" defTabSz="914400" rtl="0" eaLnBrk="1" latinLnBrk="0" hangingPunct="1">
        <a:defRPr lang="ro-RO" sz="1800" kern="1200">
          <a:solidFill>
            <a:schemeClr val="tx1"/>
          </a:solidFill>
          <a:latin typeface="+mn-lt"/>
          <a:ea typeface="+mn-ea"/>
          <a:cs typeface="+mn-cs"/>
        </a:defRPr>
      </a:lvl4pPr>
      <a:lvl5pPr marL="1828800" algn="l" defTabSz="914400" rtl="0" eaLnBrk="1" latinLnBrk="0" hangingPunct="1">
        <a:defRPr lang="ro-RO" sz="1800" kern="1200">
          <a:solidFill>
            <a:schemeClr val="tx1"/>
          </a:solidFill>
          <a:latin typeface="+mn-lt"/>
          <a:ea typeface="+mn-ea"/>
          <a:cs typeface="+mn-cs"/>
        </a:defRPr>
      </a:lvl5pPr>
      <a:lvl6pPr marL="2286000" algn="l" defTabSz="914400" rtl="0" eaLnBrk="1" latinLnBrk="0" hangingPunct="1">
        <a:defRPr lang="ro-RO" sz="1800" kern="1200">
          <a:solidFill>
            <a:schemeClr val="tx1"/>
          </a:solidFill>
          <a:latin typeface="+mn-lt"/>
          <a:ea typeface="+mn-ea"/>
          <a:cs typeface="+mn-cs"/>
        </a:defRPr>
      </a:lvl6pPr>
      <a:lvl7pPr marL="2743200" algn="l" defTabSz="914400" rtl="0" eaLnBrk="1" latinLnBrk="0" hangingPunct="1">
        <a:defRPr lang="ro-RO" sz="1800" kern="1200">
          <a:solidFill>
            <a:schemeClr val="tx1"/>
          </a:solidFill>
          <a:latin typeface="+mn-lt"/>
          <a:ea typeface="+mn-ea"/>
          <a:cs typeface="+mn-cs"/>
        </a:defRPr>
      </a:lvl7pPr>
      <a:lvl8pPr marL="3200400" algn="l" defTabSz="914400" rtl="0" eaLnBrk="1" latinLnBrk="0" hangingPunct="1">
        <a:defRPr lang="ro-RO" sz="1800" kern="1200">
          <a:solidFill>
            <a:schemeClr val="tx1"/>
          </a:solidFill>
          <a:latin typeface="+mn-lt"/>
          <a:ea typeface="+mn-ea"/>
          <a:cs typeface="+mn-cs"/>
        </a:defRPr>
      </a:lvl8pPr>
      <a:lvl9pPr marL="3657600" algn="l" defTabSz="914400" rtl="0" eaLnBrk="1" latinLnBrk="0" hangingPunct="1">
        <a:defRPr lang="ro-RO"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p:txBody>
          <a:bodyPr>
            <a:normAutofit/>
          </a:bodyPr>
          <a:lstStyle/>
          <a:p>
            <a:r>
              <a:rPr lang="ro-RO" dirty="0"/>
              <a:t>Aspect titlu</a:t>
            </a:r>
          </a:p>
        </p:txBody>
      </p:sp>
      <p:sp>
        <p:nvSpPr>
          <p:cNvPr id="3" name="Subtitlu 2"/>
          <p:cNvSpPr>
            <a:spLocks noGrp="1"/>
          </p:cNvSpPr>
          <p:nvPr>
            <p:ph type="subTitle" idx="1"/>
          </p:nvPr>
        </p:nvSpPr>
        <p:spPr/>
        <p:txBody>
          <a:bodyPr/>
          <a:lstStyle/>
          <a:p>
            <a:r>
              <a:rPr lang="ro-RO" dirty="0"/>
              <a:t>Subtitlu</a:t>
            </a:r>
          </a:p>
        </p:txBody>
      </p:sp>
    </p:spTree>
    <p:extLst>
      <p:ext uri="{BB962C8B-B14F-4D97-AF65-F5344CB8AC3E}">
        <p14:creationId xmlns:p14="http://schemas.microsoft.com/office/powerpoint/2010/main" val="142078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dirty="0"/>
          </a:p>
        </p:txBody>
      </p:sp>
      <p:sp>
        <p:nvSpPr>
          <p:cNvPr id="3" name="Substituent conținut 2"/>
          <p:cNvSpPr>
            <a:spLocks noGrp="1"/>
          </p:cNvSpPr>
          <p:nvPr>
            <p:ph idx="1"/>
          </p:nvPr>
        </p:nvSpPr>
        <p:spPr/>
        <p:txBody>
          <a:bodyPr/>
          <a:lstStyle/>
          <a:p>
            <a:endParaRPr lang="ro-RO" dirty="0"/>
          </a:p>
        </p:txBody>
      </p:sp>
      <p:sp>
        <p:nvSpPr>
          <p:cNvPr id="4" name="Substituent text 3"/>
          <p:cNvSpPr>
            <a:spLocks noGrp="1"/>
          </p:cNvSpPr>
          <p:nvPr>
            <p:ph type="body" sz="half" idx="2"/>
          </p:nvPr>
        </p:nvSpPr>
        <p:spPr/>
        <p:txBody>
          <a:bodyPr/>
          <a:lstStyle/>
          <a:p>
            <a:endParaRPr lang="ro-RO" dirty="0"/>
          </a:p>
        </p:txBody>
      </p:sp>
    </p:spTree>
    <p:extLst>
      <p:ext uri="{BB962C8B-B14F-4D97-AF65-F5344CB8AC3E}">
        <p14:creationId xmlns:p14="http://schemas.microsoft.com/office/powerpoint/2010/main" val="27115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dirty="0"/>
          </a:p>
        </p:txBody>
      </p:sp>
      <p:sp>
        <p:nvSpPr>
          <p:cNvPr id="3" name="Substituent imagine 2"/>
          <p:cNvSpPr>
            <a:spLocks noGrp="1"/>
          </p:cNvSpPr>
          <p:nvPr>
            <p:ph type="pic" idx="1"/>
          </p:nvPr>
        </p:nvSpPr>
        <p:spPr/>
      </p:sp>
      <p:sp>
        <p:nvSpPr>
          <p:cNvPr id="4" name="Substituent text 3"/>
          <p:cNvSpPr>
            <a:spLocks noGrp="1"/>
          </p:cNvSpPr>
          <p:nvPr>
            <p:ph type="body" sz="half" idx="2"/>
          </p:nvPr>
        </p:nvSpPr>
        <p:spPr/>
        <p:txBody>
          <a:bodyPr/>
          <a:lstStyle/>
          <a:p>
            <a:endParaRPr lang="ro-RO" dirty="0"/>
          </a:p>
        </p:txBody>
      </p:sp>
    </p:spTree>
    <p:extLst>
      <p:ext uri="{BB962C8B-B14F-4D97-AF65-F5344CB8AC3E}">
        <p14:creationId xmlns:p14="http://schemas.microsoft.com/office/powerpoint/2010/main" val="3499901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Aspectul titlu și conținut cu listă</a:t>
            </a:r>
          </a:p>
        </p:txBody>
      </p:sp>
      <p:sp>
        <p:nvSpPr>
          <p:cNvPr id="3" name="Substituent conținut 2"/>
          <p:cNvSpPr>
            <a:spLocks noGrp="1"/>
          </p:cNvSpPr>
          <p:nvPr>
            <p:ph idx="1"/>
          </p:nvPr>
        </p:nvSpPr>
        <p:spPr/>
        <p:txBody>
          <a:bodyPr/>
          <a:lstStyle/>
          <a:p>
            <a:r>
              <a:rPr lang="ro-RO" dirty="0"/>
              <a:t>Adăugați aici primul punct marcator</a:t>
            </a:r>
          </a:p>
          <a:p>
            <a:r>
              <a:rPr lang="ro-RO" dirty="0"/>
              <a:t>Adăugați aici al doilea punct marcator</a:t>
            </a:r>
          </a:p>
          <a:p>
            <a:r>
              <a:rPr lang="ro-RO" dirty="0"/>
              <a:t>Adăugați aici al treilea punct marcator</a:t>
            </a:r>
          </a:p>
        </p:txBody>
      </p:sp>
    </p:spTree>
    <p:extLst>
      <p:ext uri="{BB962C8B-B14F-4D97-AF65-F5344CB8AC3E}">
        <p14:creationId xmlns:p14="http://schemas.microsoft.com/office/powerpoint/2010/main" val="242293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Aspectul titlu și conținut cu diagramă</a:t>
            </a:r>
          </a:p>
        </p:txBody>
      </p:sp>
      <p:graphicFrame>
        <p:nvGraphicFramePr>
          <p:cNvPr id="6" name="Substituent conținut 5" descr="Diagramă coloană grupată" title="Diagramă"/>
          <p:cNvGraphicFramePr>
            <a:graphicFrameLocks noGrp="1"/>
          </p:cNvGraphicFramePr>
          <p:nvPr>
            <p:ph idx="1"/>
            <p:extLst>
              <p:ext uri="{D42A27DB-BD31-4B8C-83A1-F6EECF244321}">
                <p14:modId xmlns:p14="http://schemas.microsoft.com/office/powerpoint/2010/main" val="1857704707"/>
              </p:ext>
            </p:extLst>
          </p:nvPr>
        </p:nvGraphicFramePr>
        <p:xfrm>
          <a:off x="1066800" y="1714500"/>
          <a:ext cx="10058400" cy="4457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414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Aspect cu două tipuri de conținut cu tabel</a:t>
            </a:r>
          </a:p>
        </p:txBody>
      </p:sp>
      <p:sp>
        <p:nvSpPr>
          <p:cNvPr id="3" name="Substituent conținut 2"/>
          <p:cNvSpPr>
            <a:spLocks noGrp="1"/>
          </p:cNvSpPr>
          <p:nvPr>
            <p:ph sz="half" idx="1"/>
          </p:nvPr>
        </p:nvSpPr>
        <p:spPr/>
        <p:txBody>
          <a:bodyPr/>
          <a:lstStyle/>
          <a:p>
            <a:r>
              <a:rPr lang="ro-RO" dirty="0"/>
              <a:t>Primul punct marcator aici</a:t>
            </a:r>
          </a:p>
          <a:p>
            <a:r>
              <a:rPr lang="ro-RO" dirty="0"/>
              <a:t>Al doilea punct marcator aici</a:t>
            </a:r>
          </a:p>
          <a:p>
            <a:r>
              <a:rPr lang="ro-RO" dirty="0"/>
              <a:t>Al treilea punct marcator aici</a:t>
            </a:r>
          </a:p>
        </p:txBody>
      </p:sp>
      <p:graphicFrame>
        <p:nvGraphicFramePr>
          <p:cNvPr id="5" name="Substituent conținut 4" descr="Tabel eșantion cu 3 coloane, 4 rânduri" title="Tabel"/>
          <p:cNvGraphicFramePr>
            <a:graphicFrameLocks noGrp="1"/>
          </p:cNvGraphicFramePr>
          <p:nvPr>
            <p:ph sz="half" idx="2"/>
            <p:extLst>
              <p:ext uri="{D42A27DB-BD31-4B8C-83A1-F6EECF244321}">
                <p14:modId xmlns:p14="http://schemas.microsoft.com/office/powerpoint/2010/main" val="1826174154"/>
              </p:ext>
            </p:extLst>
          </p:nvPr>
        </p:nvGraphicFramePr>
        <p:xfrm>
          <a:off x="6373813" y="1714498"/>
          <a:ext cx="4751388" cy="2209108"/>
        </p:xfrm>
        <a:graphic>
          <a:graphicData uri="http://schemas.openxmlformats.org/drawingml/2006/table">
            <a:tbl>
              <a:tblPr firstRow="1" bandRow="1">
                <a:tableStyleId>{69012ECD-51FC-41F1-AA8D-1B2483CD663E}</a:tableStyleId>
              </a:tblPr>
              <a:tblGrid>
                <a:gridCol w="1583796"/>
                <a:gridCol w="1583796"/>
                <a:gridCol w="1583796"/>
              </a:tblGrid>
              <a:tr h="552277">
                <a:tc>
                  <a:txBody>
                    <a:bodyPr/>
                    <a:lstStyle/>
                    <a:p>
                      <a:pPr algn="ctr"/>
                      <a:endParaRPr lang="ro-RO" dirty="0"/>
                    </a:p>
                  </a:txBody>
                  <a:tcPr anchor="ctr"/>
                </a:tc>
                <a:tc>
                  <a:txBody>
                    <a:bodyPr/>
                    <a:lstStyle/>
                    <a:p>
                      <a:pPr algn="ctr"/>
                      <a:r>
                        <a:rPr lang="ro-RO" dirty="0"/>
                        <a:t>Grup 1</a:t>
                      </a:r>
                    </a:p>
                  </a:txBody>
                  <a:tcPr anchor="ctr"/>
                </a:tc>
                <a:tc>
                  <a:txBody>
                    <a:bodyPr/>
                    <a:lstStyle/>
                    <a:p>
                      <a:pPr algn="ctr"/>
                      <a:r>
                        <a:rPr lang="ro-RO" dirty="0"/>
                        <a:t>Grup 2</a:t>
                      </a:r>
                    </a:p>
                  </a:txBody>
                  <a:tcPr anchor="ctr"/>
                </a:tc>
              </a:tr>
              <a:tr h="552277">
                <a:tc>
                  <a:txBody>
                    <a:bodyPr/>
                    <a:lstStyle/>
                    <a:p>
                      <a:r>
                        <a:rPr lang="ro-RO" dirty="0"/>
                        <a:t>Curs 1</a:t>
                      </a:r>
                    </a:p>
                  </a:txBody>
                  <a:tcPr anchor="ctr"/>
                </a:tc>
                <a:tc>
                  <a:txBody>
                    <a:bodyPr/>
                    <a:lstStyle/>
                    <a:p>
                      <a:pPr algn="ctr"/>
                      <a:r>
                        <a:rPr lang="ro-RO" dirty="0"/>
                        <a:t>82</a:t>
                      </a:r>
                    </a:p>
                  </a:txBody>
                  <a:tcPr anchor="ctr"/>
                </a:tc>
                <a:tc>
                  <a:txBody>
                    <a:bodyPr/>
                    <a:lstStyle/>
                    <a:p>
                      <a:pPr algn="ctr"/>
                      <a:r>
                        <a:rPr lang="ro-RO" dirty="0"/>
                        <a:t>95</a:t>
                      </a:r>
                    </a:p>
                  </a:txBody>
                  <a:tcPr anchor="ctr"/>
                </a:tc>
              </a:tr>
              <a:tr h="552277">
                <a:tc>
                  <a:txBody>
                    <a:bodyPr/>
                    <a:lstStyle/>
                    <a:p>
                      <a:r>
                        <a:rPr lang="ro-RO" dirty="0"/>
                        <a:t>Curs 2</a:t>
                      </a:r>
                    </a:p>
                  </a:txBody>
                  <a:tcPr anchor="ctr"/>
                </a:tc>
                <a:tc>
                  <a:txBody>
                    <a:bodyPr/>
                    <a:lstStyle/>
                    <a:p>
                      <a:pPr algn="ctr"/>
                      <a:r>
                        <a:rPr lang="ro-RO" dirty="0"/>
                        <a:t>76</a:t>
                      </a:r>
                    </a:p>
                  </a:txBody>
                  <a:tcPr anchor="ctr"/>
                </a:tc>
                <a:tc>
                  <a:txBody>
                    <a:bodyPr/>
                    <a:lstStyle/>
                    <a:p>
                      <a:pPr algn="ctr"/>
                      <a:r>
                        <a:rPr lang="ro-RO" dirty="0"/>
                        <a:t>88</a:t>
                      </a:r>
                    </a:p>
                  </a:txBody>
                  <a:tcPr anchor="ctr"/>
                </a:tc>
              </a:tr>
              <a:tr h="552277">
                <a:tc>
                  <a:txBody>
                    <a:bodyPr/>
                    <a:lstStyle/>
                    <a:p>
                      <a:r>
                        <a:rPr lang="ro-RO" dirty="0"/>
                        <a:t>Curs 3</a:t>
                      </a:r>
                    </a:p>
                  </a:txBody>
                  <a:tcPr anchor="ctr"/>
                </a:tc>
                <a:tc>
                  <a:txBody>
                    <a:bodyPr/>
                    <a:lstStyle/>
                    <a:p>
                      <a:pPr algn="ctr"/>
                      <a:r>
                        <a:rPr lang="ro-RO" dirty="0"/>
                        <a:t>84</a:t>
                      </a:r>
                    </a:p>
                  </a:txBody>
                  <a:tcPr anchor="ctr"/>
                </a:tc>
                <a:tc>
                  <a:txBody>
                    <a:bodyPr/>
                    <a:lstStyle/>
                    <a:p>
                      <a:pPr algn="ctr"/>
                      <a:r>
                        <a:rPr lang="ro-RO" dirty="0"/>
                        <a:t>90</a:t>
                      </a:r>
                    </a:p>
                  </a:txBody>
                  <a:tcPr anchor="ctr"/>
                </a:tc>
              </a:tr>
            </a:tbl>
          </a:graphicData>
        </a:graphic>
      </p:graphicFrame>
    </p:spTree>
    <p:extLst>
      <p:ext uri="{BB962C8B-B14F-4D97-AF65-F5344CB8AC3E}">
        <p14:creationId xmlns:p14="http://schemas.microsoft.com/office/powerpoint/2010/main" val="92168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Aspect cu două tipuri de conținut cu SmartArt</a:t>
            </a:r>
          </a:p>
        </p:txBody>
      </p:sp>
      <p:sp>
        <p:nvSpPr>
          <p:cNvPr id="7" name="Substituent conținut 6"/>
          <p:cNvSpPr>
            <a:spLocks noGrp="1"/>
          </p:cNvSpPr>
          <p:nvPr>
            <p:ph sz="half" idx="1"/>
          </p:nvPr>
        </p:nvSpPr>
        <p:spPr/>
        <p:txBody>
          <a:bodyPr/>
          <a:lstStyle/>
          <a:p>
            <a:r>
              <a:rPr lang="ro-RO" dirty="0"/>
              <a:t>Primul punct marcator aici</a:t>
            </a:r>
          </a:p>
          <a:p>
            <a:r>
              <a:rPr lang="ro-RO" dirty="0"/>
              <a:t>Al doilea punct marcator aici</a:t>
            </a:r>
          </a:p>
          <a:p>
            <a:r>
              <a:rPr lang="ro-RO" dirty="0"/>
              <a:t>Al treilea punct marcator aici</a:t>
            </a:r>
          </a:p>
        </p:txBody>
      </p:sp>
      <p:graphicFrame>
        <p:nvGraphicFramePr>
          <p:cNvPr id="19" name="Substituent conținut 18" descr="Hexagon radial" title="Diagramă SmartArt"/>
          <p:cNvGraphicFramePr>
            <a:graphicFrameLocks noGrp="1"/>
          </p:cNvGraphicFramePr>
          <p:nvPr>
            <p:ph sz="half" idx="2"/>
            <p:extLst>
              <p:ext uri="{D42A27DB-BD31-4B8C-83A1-F6EECF244321}">
                <p14:modId xmlns:p14="http://schemas.microsoft.com/office/powerpoint/2010/main" val="182996639"/>
              </p:ext>
            </p:extLst>
          </p:nvPr>
        </p:nvGraphicFramePr>
        <p:xfrm>
          <a:off x="6373813" y="1714500"/>
          <a:ext cx="4751387" cy="445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161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dirty="0"/>
          </a:p>
        </p:txBody>
      </p:sp>
      <p:sp>
        <p:nvSpPr>
          <p:cNvPr id="3" name="Substituent text 2"/>
          <p:cNvSpPr>
            <a:spLocks noGrp="1"/>
          </p:cNvSpPr>
          <p:nvPr>
            <p:ph type="body" idx="1"/>
          </p:nvPr>
        </p:nvSpPr>
        <p:spPr/>
        <p:txBody>
          <a:bodyPr/>
          <a:lstStyle/>
          <a:p>
            <a:endParaRPr lang="ro-RO" dirty="0"/>
          </a:p>
        </p:txBody>
      </p:sp>
    </p:spTree>
    <p:extLst>
      <p:ext uri="{BB962C8B-B14F-4D97-AF65-F5344CB8AC3E}">
        <p14:creationId xmlns:p14="http://schemas.microsoft.com/office/powerpoint/2010/main" val="349691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dirty="0"/>
          </a:p>
        </p:txBody>
      </p:sp>
      <p:sp>
        <p:nvSpPr>
          <p:cNvPr id="3" name="Substituent text 2"/>
          <p:cNvSpPr>
            <a:spLocks noGrp="1"/>
          </p:cNvSpPr>
          <p:nvPr>
            <p:ph type="body" idx="1"/>
          </p:nvPr>
        </p:nvSpPr>
        <p:spPr/>
        <p:txBody>
          <a:bodyPr/>
          <a:lstStyle/>
          <a:p>
            <a:endParaRPr lang="ro-RO" dirty="0"/>
          </a:p>
        </p:txBody>
      </p:sp>
      <p:sp>
        <p:nvSpPr>
          <p:cNvPr id="4" name="Substituent conținut 3"/>
          <p:cNvSpPr>
            <a:spLocks noGrp="1"/>
          </p:cNvSpPr>
          <p:nvPr>
            <p:ph sz="half" idx="2"/>
          </p:nvPr>
        </p:nvSpPr>
        <p:spPr/>
        <p:txBody>
          <a:bodyPr/>
          <a:lstStyle/>
          <a:p>
            <a:endParaRPr lang="ro-RO" dirty="0"/>
          </a:p>
        </p:txBody>
      </p:sp>
      <p:sp>
        <p:nvSpPr>
          <p:cNvPr id="5" name="Substituent text 4"/>
          <p:cNvSpPr>
            <a:spLocks noGrp="1"/>
          </p:cNvSpPr>
          <p:nvPr>
            <p:ph type="body" sz="quarter" idx="3"/>
          </p:nvPr>
        </p:nvSpPr>
        <p:spPr/>
        <p:txBody>
          <a:bodyPr/>
          <a:lstStyle/>
          <a:p>
            <a:endParaRPr lang="ro-RO" dirty="0"/>
          </a:p>
        </p:txBody>
      </p:sp>
      <p:sp>
        <p:nvSpPr>
          <p:cNvPr id="6" name="Substituent conținut 5"/>
          <p:cNvSpPr>
            <a:spLocks noGrp="1"/>
          </p:cNvSpPr>
          <p:nvPr>
            <p:ph sz="quarter" idx="4"/>
          </p:nvPr>
        </p:nvSpPr>
        <p:spPr/>
        <p:txBody>
          <a:bodyPr/>
          <a:lstStyle/>
          <a:p>
            <a:endParaRPr lang="ro-RO" dirty="0"/>
          </a:p>
        </p:txBody>
      </p:sp>
    </p:spTree>
    <p:extLst>
      <p:ext uri="{BB962C8B-B14F-4D97-AF65-F5344CB8AC3E}">
        <p14:creationId xmlns:p14="http://schemas.microsoft.com/office/powerpoint/2010/main" val="70733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dirty="0"/>
          </a:p>
        </p:txBody>
      </p:sp>
    </p:spTree>
    <p:extLst>
      <p:ext uri="{BB962C8B-B14F-4D97-AF65-F5344CB8AC3E}">
        <p14:creationId xmlns:p14="http://schemas.microsoft.com/office/powerpoint/2010/main" val="265167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365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Științe academice 16x9">
  <a:themeElements>
    <a:clrScheme name="ȘtiințeAcademi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DA5445-9D6A-4236-B701-C2BEABD564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C8A42F9-EA1C-4AE0-B145-92202BC1966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691BA38-0070-4F38-9E14-0C61B01B16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71</TotalTime>
  <Words>100</Words>
  <Application>Microsoft Office PowerPoint</Application>
  <PresentationFormat>Ecran lat</PresentationFormat>
  <Paragraphs>33</Paragraphs>
  <Slides>11</Slides>
  <Notes>0</Notes>
  <HiddenSlides>0</HiddenSlides>
  <MMClips>0</MMClips>
  <ScaleCrop>false</ScaleCrop>
  <HeadingPairs>
    <vt:vector size="6" baseType="variant">
      <vt:variant>
        <vt:lpstr>Fonturi utilizate</vt:lpstr>
      </vt:variant>
      <vt:variant>
        <vt:i4>1</vt:i4>
      </vt:variant>
      <vt:variant>
        <vt:lpstr>Temă</vt:lpstr>
      </vt:variant>
      <vt:variant>
        <vt:i4>1</vt:i4>
      </vt:variant>
      <vt:variant>
        <vt:lpstr>Titluri diapozitive</vt:lpstr>
      </vt:variant>
      <vt:variant>
        <vt:i4>11</vt:i4>
      </vt:variant>
    </vt:vector>
  </HeadingPairs>
  <TitlesOfParts>
    <vt:vector size="13" baseType="lpstr">
      <vt:lpstr>Arial</vt:lpstr>
      <vt:lpstr>Științe academice 16x9</vt:lpstr>
      <vt:lpstr>Aspect titlu</vt:lpstr>
      <vt:lpstr>Aspectul titlu și conținut cu listă</vt:lpstr>
      <vt:lpstr>Aspectul titlu și conținut cu diagramă</vt:lpstr>
      <vt:lpstr>Aspect cu două tipuri de conținut cu tabel</vt:lpstr>
      <vt:lpstr>Aspect cu două tipuri de conținut cu SmartArt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2013-04-05T19:51:53Z</dcterms:created>
  <dcterms:modified xsi:type="dcterms:W3CDTF">2013-12-04T06:37:15Z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